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56"/>
  </p:notesMasterIdLst>
  <p:sldIdLst>
    <p:sldId id="516" r:id="rId6"/>
    <p:sldId id="423" r:id="rId7"/>
    <p:sldId id="736" r:id="rId8"/>
    <p:sldId id="483" r:id="rId9"/>
    <p:sldId id="521" r:id="rId10"/>
    <p:sldId id="834" r:id="rId11"/>
    <p:sldId id="425" r:id="rId12"/>
    <p:sldId id="490" r:id="rId13"/>
    <p:sldId id="580" r:id="rId14"/>
    <p:sldId id="486" r:id="rId15"/>
    <p:sldId id="814" r:id="rId16"/>
    <p:sldId id="740" r:id="rId17"/>
    <p:sldId id="839" r:id="rId18"/>
    <p:sldId id="815" r:id="rId19"/>
    <p:sldId id="840" r:id="rId20"/>
    <p:sldId id="816" r:id="rId21"/>
    <p:sldId id="841" r:id="rId22"/>
    <p:sldId id="817" r:id="rId23"/>
    <p:sldId id="818" r:id="rId24"/>
    <p:sldId id="819" r:id="rId25"/>
    <p:sldId id="842" r:id="rId26"/>
    <p:sldId id="820" r:id="rId27"/>
    <p:sldId id="821" r:id="rId28"/>
    <p:sldId id="822" r:id="rId29"/>
    <p:sldId id="823" r:id="rId30"/>
    <p:sldId id="843" r:id="rId31"/>
    <p:sldId id="488" r:id="rId32"/>
    <p:sldId id="824" r:id="rId33"/>
    <p:sldId id="742" r:id="rId34"/>
    <p:sldId id="844" r:id="rId35"/>
    <p:sldId id="539" r:id="rId36"/>
    <p:sldId id="744" r:id="rId37"/>
    <p:sldId id="491" r:id="rId38"/>
    <p:sldId id="542" r:id="rId39"/>
    <p:sldId id="543" r:id="rId40"/>
    <p:sldId id="588" r:id="rId41"/>
    <p:sldId id="845" r:id="rId42"/>
    <p:sldId id="826" r:id="rId43"/>
    <p:sldId id="827" r:id="rId44"/>
    <p:sldId id="828" r:id="rId45"/>
    <p:sldId id="829" r:id="rId46"/>
    <p:sldId id="830" r:id="rId47"/>
    <p:sldId id="846" r:id="rId48"/>
    <p:sldId id="552" r:id="rId49"/>
    <p:sldId id="836" r:id="rId50"/>
    <p:sldId id="553" r:id="rId51"/>
    <p:sldId id="831" r:id="rId52"/>
    <p:sldId id="837" r:id="rId53"/>
    <p:sldId id="506" r:id="rId54"/>
    <p:sldId id="50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16"/>
            <p14:sldId id="423"/>
            <p14:sldId id="736"/>
            <p14:sldId id="483"/>
            <p14:sldId id="521"/>
            <p14:sldId id="834"/>
            <p14:sldId id="425"/>
            <p14:sldId id="490"/>
            <p14:sldId id="580"/>
            <p14:sldId id="486"/>
            <p14:sldId id="814"/>
            <p14:sldId id="740"/>
            <p14:sldId id="839"/>
            <p14:sldId id="815"/>
            <p14:sldId id="840"/>
            <p14:sldId id="816"/>
            <p14:sldId id="841"/>
            <p14:sldId id="817"/>
            <p14:sldId id="818"/>
            <p14:sldId id="819"/>
            <p14:sldId id="842"/>
            <p14:sldId id="820"/>
            <p14:sldId id="821"/>
            <p14:sldId id="822"/>
            <p14:sldId id="823"/>
            <p14:sldId id="843"/>
            <p14:sldId id="488"/>
            <p14:sldId id="824"/>
            <p14:sldId id="742"/>
            <p14:sldId id="844"/>
            <p14:sldId id="539"/>
            <p14:sldId id="744"/>
            <p14:sldId id="491"/>
            <p14:sldId id="542"/>
            <p14:sldId id="543"/>
            <p14:sldId id="588"/>
            <p14:sldId id="845"/>
            <p14:sldId id="826"/>
            <p14:sldId id="827"/>
            <p14:sldId id="828"/>
            <p14:sldId id="829"/>
            <p14:sldId id="830"/>
            <p14:sldId id="846"/>
            <p14:sldId id="552"/>
            <p14:sldId id="836"/>
            <p14:sldId id="553"/>
            <p14:sldId id="831"/>
            <p14:sldId id="837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502F5D3D-0816-9A47-0719-36001A2F30AD}" name="Jonnilyn Rubis" initials="JR" userId="6984004f4a1a371f" providerId="Windows Live"/>
  <p188:author id="{92FA6577-88E1-AA2F-4FDD-9DABA9659E1B}" name="Lei San Agustin" initials="LSA" userId="S::lei@compliantlearningresources.com.au::d8299a59-9786-404a-a65b-a702bd7a1468" providerId="AD"/>
  <p188:author id="{2E270BF0-FD7D-DE8B-8AE0-C04D39CB6840}" name="Stephanie Nicole Sy" initials="SNS" userId="S::steph@compliantlearningresources.com.au::2456b08f-f7af-4184-bc60-e015f65942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BE99"/>
    <a:srgbClr val="42BDCA"/>
    <a:srgbClr val="458DCF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99DBA2-EE4D-4BEF-93CB-7F6AAA12CF36}" v="1" dt="2023-08-24T23:18:53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San Agustin" userId="d8299a59-9786-404a-a65b-a702bd7a1468" providerId="ADAL" clId="{4D06625D-1127-43E6-A723-F01EEFE4E24B}"/>
    <pc:docChg chg="">
      <pc:chgData name="Lei San Agustin" userId="d8299a59-9786-404a-a65b-a702bd7a1468" providerId="ADAL" clId="{4D06625D-1127-43E6-A723-F01EEFE4E24B}" dt="2023-01-04T05:44:18.167" v="9"/>
      <pc:docMkLst>
        <pc:docMk/>
      </pc:docMkLst>
      <pc:sldChg chg="delCm">
        <pc:chgData name="Lei San Agustin" userId="d8299a59-9786-404a-a65b-a702bd7a1468" providerId="ADAL" clId="{4D06625D-1127-43E6-A723-F01EEFE4E24B}" dt="2023-01-04T05:43:08.262" v="2"/>
        <pc:sldMkLst>
          <pc:docMk/>
          <pc:sldMk cId="2474872708" sldId="486"/>
        </pc:sldMkLst>
      </pc:sldChg>
      <pc:sldChg chg="delCm">
        <pc:chgData name="Lei San Agustin" userId="d8299a59-9786-404a-a65b-a702bd7a1468" providerId="ADAL" clId="{4D06625D-1127-43E6-A723-F01EEFE4E24B}" dt="2023-01-04T05:44:18.167" v="9"/>
        <pc:sldMkLst>
          <pc:docMk/>
          <pc:sldMk cId="623038521" sldId="506"/>
        </pc:sldMkLst>
      </pc:sldChg>
      <pc:sldChg chg="delCm">
        <pc:chgData name="Lei San Agustin" userId="d8299a59-9786-404a-a65b-a702bd7a1468" providerId="ADAL" clId="{4D06625D-1127-43E6-A723-F01EEFE4E24B}" dt="2023-01-04T05:43:38.913" v="4"/>
        <pc:sldMkLst>
          <pc:docMk/>
          <pc:sldMk cId="1385239115" sldId="542"/>
        </pc:sldMkLst>
      </pc:sldChg>
      <pc:sldChg chg="delCm">
        <pc:chgData name="Lei San Agustin" userId="d8299a59-9786-404a-a65b-a702bd7a1468" providerId="ADAL" clId="{4D06625D-1127-43E6-A723-F01EEFE4E24B}" dt="2023-01-04T05:43:45.921" v="5"/>
        <pc:sldMkLst>
          <pc:docMk/>
          <pc:sldMk cId="1780135572" sldId="543"/>
        </pc:sldMkLst>
      </pc:sldChg>
      <pc:sldChg chg="delCm">
        <pc:chgData name="Lei San Agustin" userId="d8299a59-9786-404a-a65b-a702bd7a1468" providerId="ADAL" clId="{4D06625D-1127-43E6-A723-F01EEFE4E24B}" dt="2023-01-04T05:44:08.767" v="8"/>
        <pc:sldMkLst>
          <pc:docMk/>
          <pc:sldMk cId="3590345420" sldId="552"/>
        </pc:sldMkLst>
      </pc:sldChg>
      <pc:sldChg chg="delCm">
        <pc:chgData name="Lei San Agustin" userId="d8299a59-9786-404a-a65b-a702bd7a1468" providerId="ADAL" clId="{4D06625D-1127-43E6-A723-F01EEFE4E24B}" dt="2023-01-04T05:42:58.950" v="0"/>
        <pc:sldMkLst>
          <pc:docMk/>
          <pc:sldMk cId="1387781938" sldId="580"/>
        </pc:sldMkLst>
      </pc:sldChg>
      <pc:sldChg chg="delCm">
        <pc:chgData name="Lei San Agustin" userId="d8299a59-9786-404a-a65b-a702bd7a1468" providerId="ADAL" clId="{4D06625D-1127-43E6-A723-F01EEFE4E24B}" dt="2023-01-04T05:43:51.354" v="6"/>
        <pc:sldMkLst>
          <pc:docMk/>
          <pc:sldMk cId="2054651744" sldId="588"/>
        </pc:sldMkLst>
      </pc:sldChg>
      <pc:sldChg chg="delCm">
        <pc:chgData name="Lei San Agustin" userId="d8299a59-9786-404a-a65b-a702bd7a1468" providerId="ADAL" clId="{4D06625D-1127-43E6-A723-F01EEFE4E24B}" dt="2023-01-04T05:43:28.357" v="3"/>
        <pc:sldMkLst>
          <pc:docMk/>
          <pc:sldMk cId="2819851716" sldId="741"/>
        </pc:sldMkLst>
      </pc:sldChg>
      <pc:sldChg chg="delCm">
        <pc:chgData name="Lei San Agustin" userId="d8299a59-9786-404a-a65b-a702bd7a1468" providerId="ADAL" clId="{4D06625D-1127-43E6-A723-F01EEFE4E24B}" dt="2023-01-04T05:43:58.636" v="7"/>
        <pc:sldMkLst>
          <pc:docMk/>
          <pc:sldMk cId="3636426026" sldId="827"/>
        </pc:sldMkLst>
      </pc:sldChg>
    </pc:docChg>
  </pc:docChgLst>
  <pc:docChgLst>
    <pc:chgData name="Ayan Daluz" userId="befa8149-c6af-46c9-b27d-15d84abc302f" providerId="ADAL" clId="{31E34D81-3BD8-42AD-A841-2F8BAA82E018}"/>
    <pc:docChg chg="modSld">
      <pc:chgData name="Ayan Daluz" userId="befa8149-c6af-46c9-b27d-15d84abc302f" providerId="ADAL" clId="{31E34D81-3BD8-42AD-A841-2F8BAA82E018}" dt="2023-04-13T23:07:36.702" v="40" actId="20577"/>
      <pc:docMkLst>
        <pc:docMk/>
      </pc:docMkLst>
      <pc:sldChg chg="modSp mod">
        <pc:chgData name="Ayan Daluz" userId="befa8149-c6af-46c9-b27d-15d84abc302f" providerId="ADAL" clId="{31E34D81-3BD8-42AD-A841-2F8BAA82E018}" dt="2023-04-13T23:07:12.740" v="29" actId="14100"/>
        <pc:sldMkLst>
          <pc:docMk/>
          <pc:sldMk cId="2474872708" sldId="486"/>
        </pc:sldMkLst>
        <pc:spChg chg="mod">
          <ac:chgData name="Ayan Daluz" userId="befa8149-c6af-46c9-b27d-15d84abc302f" providerId="ADAL" clId="{31E34D81-3BD8-42AD-A841-2F8BAA82E018}" dt="2023-04-13T23:07:12.740" v="29" actId="14100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">
        <pc:chgData name="Ayan Daluz" userId="befa8149-c6af-46c9-b27d-15d84abc302f" providerId="ADAL" clId="{31E34D81-3BD8-42AD-A841-2F8BAA82E018}" dt="2023-04-13T23:07:36.702" v="40" actId="20577"/>
        <pc:sldMkLst>
          <pc:docMk/>
          <pc:sldMk cId="3590345420" sldId="552"/>
        </pc:sldMkLst>
        <pc:spChg chg="mod">
          <ac:chgData name="Ayan Daluz" userId="befa8149-c6af-46c9-b27d-15d84abc302f" providerId="ADAL" clId="{31E34D81-3BD8-42AD-A841-2F8BAA82E018}" dt="2023-04-13T23:07:36.702" v="40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">
        <pc:chgData name="Ayan Daluz" userId="befa8149-c6af-46c9-b27d-15d84abc302f" providerId="ADAL" clId="{31E34D81-3BD8-42AD-A841-2F8BAA82E018}" dt="2023-04-13T23:07:04.591" v="27" actId="20577"/>
        <pc:sldMkLst>
          <pc:docMk/>
          <pc:sldMk cId="1387781938" sldId="580"/>
        </pc:sldMkLst>
        <pc:spChg chg="mod">
          <ac:chgData name="Ayan Daluz" userId="befa8149-c6af-46c9-b27d-15d84abc302f" providerId="ADAL" clId="{31E34D81-3BD8-42AD-A841-2F8BAA82E018}" dt="2023-04-13T23:07:04.591" v="27" actId="20577"/>
          <ac:spMkLst>
            <pc:docMk/>
            <pc:sldMk cId="1387781938" sldId="580"/>
            <ac:spMk id="9" creationId="{042D9E7B-D1BB-4A59-8D12-11E6C2FA55AC}"/>
          </ac:spMkLst>
        </pc:spChg>
      </pc:sldChg>
    </pc:docChg>
  </pc:docChgLst>
  <pc:docChgLst>
    <pc:chgData name="Lei San Agustin" userId="d8299a59-9786-404a-a65b-a702bd7a1468" providerId="ADAL" clId="{86B6B316-4870-4C4A-8ADD-E1A530C91195}"/>
    <pc:docChg chg="modSld">
      <pc:chgData name="Lei San Agustin" userId="d8299a59-9786-404a-a65b-a702bd7a1468" providerId="ADAL" clId="{86B6B316-4870-4C4A-8ADD-E1A530C91195}" dt="2022-12-19T06:03:17.128" v="122"/>
      <pc:docMkLst>
        <pc:docMk/>
      </pc:docMkLst>
      <pc:sldChg chg="modSp mod">
        <pc:chgData name="Lei San Agustin" userId="d8299a59-9786-404a-a65b-a702bd7a1468" providerId="ADAL" clId="{86B6B316-4870-4C4A-8ADD-E1A530C91195}" dt="2022-12-19T05:27:07.821" v="4"/>
        <pc:sldMkLst>
          <pc:docMk/>
          <pc:sldMk cId="1250537858" sldId="423"/>
        </pc:sldMkLst>
        <pc:spChg chg="mod">
          <ac:chgData name="Lei San Agustin" userId="d8299a59-9786-404a-a65b-a702bd7a1468" providerId="ADAL" clId="{86B6B316-4870-4C4A-8ADD-E1A530C91195}" dt="2022-12-19T05:27:07.821" v="4"/>
          <ac:spMkLst>
            <pc:docMk/>
            <pc:sldMk cId="1250537858" sldId="423"/>
            <ac:spMk id="8" creationId="{6775BCBC-80AD-4BB5-B2F3-2A55BDDB08C4}"/>
          </ac:spMkLst>
        </pc:spChg>
      </pc:sldChg>
      <pc:sldChg chg="modSp mod">
        <pc:chgData name="Lei San Agustin" userId="d8299a59-9786-404a-a65b-a702bd7a1468" providerId="ADAL" clId="{86B6B316-4870-4C4A-8ADD-E1A530C91195}" dt="2022-12-19T05:30:40.428" v="61" actId="20577"/>
        <pc:sldMkLst>
          <pc:docMk/>
          <pc:sldMk cId="4055469947" sldId="425"/>
        </pc:sldMkLst>
        <pc:spChg chg="mod">
          <ac:chgData name="Lei San Agustin" userId="d8299a59-9786-404a-a65b-a702bd7a1468" providerId="ADAL" clId="{86B6B316-4870-4C4A-8ADD-E1A530C91195}" dt="2022-12-19T05:30:40.428" v="61" actId="20577"/>
          <ac:spMkLst>
            <pc:docMk/>
            <pc:sldMk cId="4055469947" sldId="425"/>
            <ac:spMk id="12" creationId="{C125ADC1-FACE-4BB7-9E27-CC7A9875370F}"/>
          </ac:spMkLst>
        </pc:spChg>
      </pc:sldChg>
      <pc:sldChg chg="modSp mod addCm">
        <pc:chgData name="Lei San Agustin" userId="d8299a59-9786-404a-a65b-a702bd7a1468" providerId="ADAL" clId="{86B6B316-4870-4C4A-8ADD-E1A530C91195}" dt="2022-12-19T06:03:17.128" v="122"/>
        <pc:sldMkLst>
          <pc:docMk/>
          <pc:sldMk cId="1595533788" sldId="483"/>
        </pc:sldMkLst>
        <pc:spChg chg="mod">
          <ac:chgData name="Lei San Agustin" userId="d8299a59-9786-404a-a65b-a702bd7a1468" providerId="ADAL" clId="{86B6B316-4870-4C4A-8ADD-E1A530C91195}" dt="2022-12-19T06:03:09.288" v="121" actId="20577"/>
          <ac:spMkLst>
            <pc:docMk/>
            <pc:sldMk cId="1595533788" sldId="483"/>
            <ac:spMk id="9" creationId="{042D9E7B-D1BB-4A59-8D12-11E6C2FA55AC}"/>
          </ac:spMkLst>
        </pc:spChg>
      </pc:sldChg>
      <pc:sldChg chg="modSp mod addCm">
        <pc:chgData name="Lei San Agustin" userId="d8299a59-9786-404a-a65b-a702bd7a1468" providerId="ADAL" clId="{86B6B316-4870-4C4A-8ADD-E1A530C91195}" dt="2022-12-19T05:37:18.952" v="70"/>
        <pc:sldMkLst>
          <pc:docMk/>
          <pc:sldMk cId="2474872708" sldId="486"/>
        </pc:sldMkLst>
        <pc:spChg chg="mod">
          <ac:chgData name="Lei San Agustin" userId="d8299a59-9786-404a-a65b-a702bd7a1468" providerId="ADAL" clId="{86B6B316-4870-4C4A-8ADD-E1A530C91195}" dt="2022-12-19T05:36:57.143" v="69" actId="20577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86B6B316-4870-4C4A-8ADD-E1A530C91195}" dt="2022-12-19T06:03:00.860" v="119"/>
        <pc:sldMkLst>
          <pc:docMk/>
          <pc:sldMk cId="623038521" sldId="506"/>
        </pc:sldMkLst>
        <pc:spChg chg="mod">
          <ac:chgData name="Lei San Agustin" userId="d8299a59-9786-404a-a65b-a702bd7a1468" providerId="ADAL" clId="{86B6B316-4870-4C4A-8ADD-E1A530C91195}" dt="2022-12-19T06:02:51.653" v="118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 mod">
        <pc:chgData name="Lei San Agustin" userId="d8299a59-9786-404a-a65b-a702bd7a1468" providerId="ADAL" clId="{86B6B316-4870-4C4A-8ADD-E1A530C91195}" dt="2022-12-19T04:31:53.298" v="1" actId="20577"/>
        <pc:sldMkLst>
          <pc:docMk/>
          <pc:sldMk cId="471634596" sldId="516"/>
        </pc:sldMkLst>
        <pc:spChg chg="mod">
          <ac:chgData name="Lei San Agustin" userId="d8299a59-9786-404a-a65b-a702bd7a1468" providerId="ADAL" clId="{86B6B316-4870-4C4A-8ADD-E1A530C91195}" dt="2022-12-19T04:31:53.298" v="1" actId="20577"/>
          <ac:spMkLst>
            <pc:docMk/>
            <pc:sldMk cId="471634596" sldId="516"/>
            <ac:spMk id="15" creationId="{4591A457-14F1-4479-B63B-00F6A7783F07}"/>
          </ac:spMkLst>
        </pc:spChg>
      </pc:sldChg>
      <pc:sldChg chg="modSp mod addCm">
        <pc:chgData name="Lei San Agustin" userId="d8299a59-9786-404a-a65b-a702bd7a1468" providerId="ADAL" clId="{86B6B316-4870-4C4A-8ADD-E1A530C91195}" dt="2022-12-19T05:53:53.795" v="90"/>
        <pc:sldMkLst>
          <pc:docMk/>
          <pc:sldMk cId="1780135572" sldId="543"/>
        </pc:sldMkLst>
        <pc:spChg chg="mod">
          <ac:chgData name="Lei San Agustin" userId="d8299a59-9786-404a-a65b-a702bd7a1468" providerId="ADAL" clId="{86B6B316-4870-4C4A-8ADD-E1A530C91195}" dt="2022-12-19T05:53:47.880" v="89" actId="20577"/>
          <ac:spMkLst>
            <pc:docMk/>
            <pc:sldMk cId="1780135572" sldId="543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86B6B316-4870-4C4A-8ADD-E1A530C91195}" dt="2022-12-19T05:54:22.319" v="100"/>
        <pc:sldMkLst>
          <pc:docMk/>
          <pc:sldMk cId="2054651744" sldId="588"/>
        </pc:sldMkLst>
        <pc:spChg chg="mod">
          <ac:chgData name="Lei San Agustin" userId="d8299a59-9786-404a-a65b-a702bd7a1468" providerId="ADAL" clId="{86B6B316-4870-4C4A-8ADD-E1A530C91195}" dt="2022-12-19T05:54:12.725" v="99" actId="20577"/>
          <ac:spMkLst>
            <pc:docMk/>
            <pc:sldMk cId="2054651744" sldId="588"/>
            <ac:spMk id="21" creationId="{042D9E7B-D1BB-4A59-8D12-11E6C2FA55AC}"/>
          </ac:spMkLst>
        </pc:spChg>
      </pc:sldChg>
      <pc:sldChg chg="modSp mod">
        <pc:chgData name="Lei San Agustin" userId="d8299a59-9786-404a-a65b-a702bd7a1468" providerId="ADAL" clId="{86B6B316-4870-4C4A-8ADD-E1A530C91195}" dt="2022-12-19T05:39:27.304" v="73" actId="20577"/>
        <pc:sldMkLst>
          <pc:docMk/>
          <pc:sldMk cId="1360385437" sldId="736"/>
        </pc:sldMkLst>
        <pc:spChg chg="mod">
          <ac:chgData name="Lei San Agustin" userId="d8299a59-9786-404a-a65b-a702bd7a1468" providerId="ADAL" clId="{86B6B316-4870-4C4A-8ADD-E1A530C91195}" dt="2022-12-19T05:39:27.304" v="73" actId="20577"/>
          <ac:spMkLst>
            <pc:docMk/>
            <pc:sldMk cId="1360385437" sldId="736"/>
            <ac:spMk id="7" creationId="{042D9E7B-D1BB-4A59-8D12-11E6C2FA55AC}"/>
          </ac:spMkLst>
        </pc:spChg>
      </pc:sldChg>
      <pc:sldChg chg="modSp mod addCm">
        <pc:chgData name="Lei San Agustin" userId="d8299a59-9786-404a-a65b-a702bd7a1468" providerId="ADAL" clId="{86B6B316-4870-4C4A-8ADD-E1A530C91195}" dt="2022-12-19T05:50:59.351" v="81"/>
        <pc:sldMkLst>
          <pc:docMk/>
          <pc:sldMk cId="2819851716" sldId="741"/>
        </pc:sldMkLst>
        <pc:spChg chg="mod">
          <ac:chgData name="Lei San Agustin" userId="d8299a59-9786-404a-a65b-a702bd7a1468" providerId="ADAL" clId="{86B6B316-4870-4C4A-8ADD-E1A530C91195}" dt="2022-12-19T05:50:46.295" v="80" actId="20577"/>
          <ac:spMkLst>
            <pc:docMk/>
            <pc:sldMk cId="2819851716" sldId="741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86B6B316-4870-4C4A-8ADD-E1A530C91195}" dt="2022-12-19T05:54:46.976" v="111"/>
        <pc:sldMkLst>
          <pc:docMk/>
          <pc:sldMk cId="3636426026" sldId="827"/>
        </pc:sldMkLst>
        <pc:spChg chg="mod">
          <ac:chgData name="Lei San Agustin" userId="d8299a59-9786-404a-a65b-a702bd7a1468" providerId="ADAL" clId="{86B6B316-4870-4C4A-8ADD-E1A530C91195}" dt="2022-12-19T05:54:39.658" v="110" actId="20577"/>
          <ac:spMkLst>
            <pc:docMk/>
            <pc:sldMk cId="3636426026" sldId="827"/>
            <ac:spMk id="21" creationId="{042D9E7B-D1BB-4A59-8D12-11E6C2FA55AC}"/>
          </ac:spMkLst>
        </pc:spChg>
      </pc:sldChg>
    </pc:docChg>
  </pc:docChgLst>
  <pc:docChgLst>
    <pc:chgData name="Shaira Teneza" userId="54b7cb2e-4ead-41c6-a99a-9b0ab1b6b958" providerId="ADAL" clId="{06EC3BE7-3836-4B6C-A0EE-6C7ED82FD62E}"/>
    <pc:docChg chg="modSld">
      <pc:chgData name="Shaira Teneza" userId="54b7cb2e-4ead-41c6-a99a-9b0ab1b6b958" providerId="ADAL" clId="{06EC3BE7-3836-4B6C-A0EE-6C7ED82FD62E}" dt="2023-08-21T02:37:58.430" v="34" actId="20577"/>
      <pc:docMkLst>
        <pc:docMk/>
      </pc:docMkLst>
      <pc:sldChg chg="modSp mod">
        <pc:chgData name="Shaira Teneza" userId="54b7cb2e-4ead-41c6-a99a-9b0ab1b6b958" providerId="ADAL" clId="{06EC3BE7-3836-4B6C-A0EE-6C7ED82FD62E}" dt="2023-08-21T02:27:18.180" v="7" actId="20577"/>
        <pc:sldMkLst>
          <pc:docMk/>
          <pc:sldMk cId="4231795659" sldId="490"/>
        </pc:sldMkLst>
        <pc:spChg chg="mod">
          <ac:chgData name="Shaira Teneza" userId="54b7cb2e-4ead-41c6-a99a-9b0ab1b6b958" providerId="ADAL" clId="{06EC3BE7-3836-4B6C-A0EE-6C7ED82FD62E}" dt="2023-08-21T02:27:18.180" v="7" actId="20577"/>
          <ac:spMkLst>
            <pc:docMk/>
            <pc:sldMk cId="4231795659" sldId="490"/>
            <ac:spMk id="9" creationId="{042D9E7B-D1BB-4A59-8D12-11E6C2FA55AC}"/>
          </ac:spMkLst>
        </pc:spChg>
      </pc:sldChg>
      <pc:sldChg chg="modSp mod">
        <pc:chgData name="Shaira Teneza" userId="54b7cb2e-4ead-41c6-a99a-9b0ab1b6b958" providerId="ADAL" clId="{06EC3BE7-3836-4B6C-A0EE-6C7ED82FD62E}" dt="2023-08-21T02:26:59.277" v="6" actId="20577"/>
        <pc:sldMkLst>
          <pc:docMk/>
          <pc:sldMk cId="1246533541" sldId="521"/>
        </pc:sldMkLst>
        <pc:spChg chg="mod">
          <ac:chgData name="Shaira Teneza" userId="54b7cb2e-4ead-41c6-a99a-9b0ab1b6b958" providerId="ADAL" clId="{06EC3BE7-3836-4B6C-A0EE-6C7ED82FD62E}" dt="2023-08-21T02:26:59.277" v="6" actId="20577"/>
          <ac:spMkLst>
            <pc:docMk/>
            <pc:sldMk cId="1246533541" sldId="521"/>
            <ac:spMk id="7" creationId="{042D9E7B-D1BB-4A59-8D12-11E6C2FA55AC}"/>
          </ac:spMkLst>
        </pc:spChg>
      </pc:sldChg>
      <pc:sldChg chg="modSp mod">
        <pc:chgData name="Shaira Teneza" userId="54b7cb2e-4ead-41c6-a99a-9b0ab1b6b958" providerId="ADAL" clId="{06EC3BE7-3836-4B6C-A0EE-6C7ED82FD62E}" dt="2023-08-21T02:32:43.484" v="32" actId="20577"/>
        <pc:sldMkLst>
          <pc:docMk/>
          <pc:sldMk cId="3664964468" sldId="740"/>
        </pc:sldMkLst>
        <pc:graphicFrameChg chg="modGraphic">
          <ac:chgData name="Shaira Teneza" userId="54b7cb2e-4ead-41c6-a99a-9b0ab1b6b958" providerId="ADAL" clId="{06EC3BE7-3836-4B6C-A0EE-6C7ED82FD62E}" dt="2023-08-21T02:32:43.484" v="32" actId="20577"/>
          <ac:graphicFrameMkLst>
            <pc:docMk/>
            <pc:sldMk cId="3664964468" sldId="740"/>
            <ac:graphicFrameMk id="3" creationId="{00000000-0000-0000-0000-000000000000}"/>
          </ac:graphicFrameMkLst>
        </pc:graphicFrameChg>
      </pc:sldChg>
      <pc:sldChg chg="modSp mod">
        <pc:chgData name="Shaira Teneza" userId="54b7cb2e-4ead-41c6-a99a-9b0ab1b6b958" providerId="ADAL" clId="{06EC3BE7-3836-4B6C-A0EE-6C7ED82FD62E}" dt="2023-08-21T02:37:58.430" v="34" actId="20577"/>
        <pc:sldMkLst>
          <pc:docMk/>
          <pc:sldMk cId="902981909" sldId="814"/>
        </pc:sldMkLst>
        <pc:spChg chg="mod">
          <ac:chgData name="Shaira Teneza" userId="54b7cb2e-4ead-41c6-a99a-9b0ab1b6b958" providerId="ADAL" clId="{06EC3BE7-3836-4B6C-A0EE-6C7ED82FD62E}" dt="2023-08-21T02:37:58.430" v="34" actId="20577"/>
          <ac:spMkLst>
            <pc:docMk/>
            <pc:sldMk cId="902981909" sldId="814"/>
            <ac:spMk id="21" creationId="{042D9E7B-D1BB-4A59-8D12-11E6C2FA55AC}"/>
          </ac:spMkLst>
        </pc:spChg>
      </pc:sldChg>
    </pc:docChg>
  </pc:docChgLst>
  <pc:docChgLst>
    <pc:chgData name="Lei San Agustin" userId="d8299a59-9786-404a-a65b-a702bd7a1468" providerId="ADAL" clId="{9BBD3D9F-C3D6-48E5-BBA3-93BCF6E2F760}"/>
    <pc:docChg chg="undo custSel modSld">
      <pc:chgData name="Lei San Agustin" userId="d8299a59-9786-404a-a65b-a702bd7a1468" providerId="ADAL" clId="{9BBD3D9F-C3D6-48E5-BBA3-93BCF6E2F760}" dt="2023-01-03T03:54:32.941" v="34"/>
      <pc:docMkLst>
        <pc:docMk/>
      </pc:docMkLst>
      <pc:sldChg chg="modSp mod">
        <pc:chgData name="Lei San Agustin" userId="d8299a59-9786-404a-a65b-a702bd7a1468" providerId="ADAL" clId="{9BBD3D9F-C3D6-48E5-BBA3-93BCF6E2F760}" dt="2023-01-03T03:53:57.934" v="33" actId="20577"/>
        <pc:sldMkLst>
          <pc:docMk/>
          <pc:sldMk cId="4055469947" sldId="425"/>
        </pc:sldMkLst>
        <pc:spChg chg="mod">
          <ac:chgData name="Lei San Agustin" userId="d8299a59-9786-404a-a65b-a702bd7a1468" providerId="ADAL" clId="{9BBD3D9F-C3D6-48E5-BBA3-93BCF6E2F760}" dt="2023-01-03T03:53:57.934" v="33" actId="20577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 modCm">
        <pc:chgData name="Lei San Agustin" userId="d8299a59-9786-404a-a65b-a702bd7a1468" providerId="ADAL" clId="{9BBD3D9F-C3D6-48E5-BBA3-93BCF6E2F760}" dt="2023-01-03T03:53:09.822" v="17" actId="20577"/>
        <pc:sldMkLst>
          <pc:docMk/>
          <pc:sldMk cId="1595533788" sldId="483"/>
        </pc:sldMkLst>
        <pc:spChg chg="mod">
          <ac:chgData name="Lei San Agustin" userId="d8299a59-9786-404a-a65b-a702bd7a1468" providerId="ADAL" clId="{9BBD3D9F-C3D6-48E5-BBA3-93BCF6E2F760}" dt="2023-01-03T03:53:09.822" v="17" actId="20577"/>
          <ac:spMkLst>
            <pc:docMk/>
            <pc:sldMk cId="1595533788" sldId="483"/>
            <ac:spMk id="9" creationId="{042D9E7B-D1BB-4A59-8D12-11E6C2FA55AC}"/>
          </ac:spMkLst>
        </pc:spChg>
      </pc:sldChg>
      <pc:sldChg chg="modSp mod">
        <pc:chgData name="Lei San Agustin" userId="d8299a59-9786-404a-a65b-a702bd7a1468" providerId="ADAL" clId="{9BBD3D9F-C3D6-48E5-BBA3-93BCF6E2F760}" dt="2023-01-03T03:54:32.941" v="34"/>
        <pc:sldMkLst>
          <pc:docMk/>
          <pc:sldMk cId="4231795659" sldId="490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4231795659" sldId="490"/>
            <ac:spMk id="5" creationId="{CD165E52-92B3-40D4-949D-279EB90F3F9E}"/>
          </ac:spMkLst>
        </pc:spChg>
      </pc:sldChg>
      <pc:sldChg chg="modSp mod modCm">
        <pc:chgData name="Lei San Agustin" userId="d8299a59-9786-404a-a65b-a702bd7a1468" providerId="ADAL" clId="{9BBD3D9F-C3D6-48E5-BBA3-93BCF6E2F760}" dt="2023-01-03T03:53:39.129" v="29" actId="20577"/>
        <pc:sldMkLst>
          <pc:docMk/>
          <pc:sldMk cId="623038521" sldId="506"/>
        </pc:sldMkLst>
        <pc:spChg chg="mod">
          <ac:chgData name="Lei San Agustin" userId="d8299a59-9786-404a-a65b-a702bd7a1468" providerId="ADAL" clId="{9BBD3D9F-C3D6-48E5-BBA3-93BCF6E2F760}" dt="2023-01-03T03:53:39.129" v="29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765528045" sldId="539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765528045" sldId="539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1780135572" sldId="543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1780135572" sldId="543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4200360015" sldId="553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4200360015" sldId="553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1387781938" sldId="580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1387781938" sldId="580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054651744" sldId="588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054651744" sldId="588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747594541" sldId="589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747594541" sldId="589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664964468" sldId="740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664964468" sldId="740"/>
            <ac:spMk id="11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819851716" sldId="741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819851716" sldId="741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955762641" sldId="742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955762641" sldId="742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465075093" sldId="744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465075093" sldId="744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902981909" sldId="814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902981909" sldId="814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973557053" sldId="815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973557053" sldId="815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436991174" sldId="816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436991174" sldId="816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704282699" sldId="817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704282699" sldId="817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618977775" sldId="818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618977775" sldId="818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413641713" sldId="819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413641713" sldId="819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311728021" sldId="820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311728021" sldId="820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811558251" sldId="821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811558251" sldId="821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477931872" sldId="822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477931872" sldId="822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4222644163" sldId="823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4222644163" sldId="823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736398781" sldId="824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736398781" sldId="824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1050640278" sldId="825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1050640278" sldId="825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663555051" sldId="826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663555051" sldId="826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636426026" sldId="827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636426026" sldId="827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1700858215" sldId="828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1700858215" sldId="828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915833959" sldId="829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915833959" sldId="829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1417413563" sldId="830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1417413563" sldId="830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544912406" sldId="831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544912406" sldId="831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772524691" sldId="835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772524691" sldId="835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834566021" sldId="836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834566021" sldId="836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819725308" sldId="837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819725308" sldId="837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253297693" sldId="838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253297693" sldId="838"/>
            <ac:spMk id="7" creationId="{CD165E52-92B3-40D4-949D-279EB90F3F9E}"/>
          </ac:spMkLst>
        </pc:spChg>
      </pc:sldChg>
    </pc:docChg>
  </pc:docChgLst>
  <pc:docChgLst>
    <pc:chgData name="Lucian Jimenez" userId="2643c63c-1f34-4a46-978e-d2dbed60fdde" providerId="ADAL" clId="{193BA30A-6EC6-4CBF-B09E-E674B0DA2B12}"/>
    <pc:docChg chg="modSld">
      <pc:chgData name="Lucian Jimenez" userId="2643c63c-1f34-4a46-978e-d2dbed60fdde" providerId="ADAL" clId="{193BA30A-6EC6-4CBF-B09E-E674B0DA2B12}" dt="2022-02-18T01:33:39.699" v="16" actId="12789"/>
      <pc:docMkLst>
        <pc:docMk/>
      </pc:docMkLst>
      <pc:sldChg chg="modSp mod">
        <pc:chgData name="Lucian Jimenez" userId="2643c63c-1f34-4a46-978e-d2dbed60fdde" providerId="ADAL" clId="{193BA30A-6EC6-4CBF-B09E-E674B0DA2B12}" dt="2022-02-17T07:10:23.667" v="0" actId="2711"/>
        <pc:sldMkLst>
          <pc:docMk/>
          <pc:sldMk cId="4055469947" sldId="425"/>
        </pc:sldMkLst>
        <pc:spChg chg="mod">
          <ac:chgData name="Lucian Jimenez" userId="2643c63c-1f34-4a46-978e-d2dbed60fdde" providerId="ADAL" clId="{193BA30A-6EC6-4CBF-B09E-E674B0DA2B12}" dt="2022-02-17T07:10:23.667" v="0" actId="2711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">
        <pc:chgData name="Lucian Jimenez" userId="2643c63c-1f34-4a46-978e-d2dbed60fdde" providerId="ADAL" clId="{193BA30A-6EC6-4CBF-B09E-E674B0DA2B12}" dt="2022-02-18T01:33:39.699" v="16" actId="12789"/>
        <pc:sldMkLst>
          <pc:docMk/>
          <pc:sldMk cId="2474872708" sldId="486"/>
        </pc:sldMkLst>
        <pc:spChg chg="mod">
          <ac:chgData name="Lucian Jimenez" userId="2643c63c-1f34-4a46-978e-d2dbed60fdde" providerId="ADAL" clId="{193BA30A-6EC6-4CBF-B09E-E674B0DA2B12}" dt="2022-02-18T01:33:39.699" v="16" actId="12789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">
        <pc:chgData name="Lucian Jimenez" userId="2643c63c-1f34-4a46-978e-d2dbed60fdde" providerId="ADAL" clId="{193BA30A-6EC6-4CBF-B09E-E674B0DA2B12}" dt="2022-02-17T07:14:37.265" v="15" actId="20577"/>
        <pc:sldMkLst>
          <pc:docMk/>
          <pc:sldMk cId="2054651744" sldId="588"/>
        </pc:sldMkLst>
        <pc:spChg chg="mod">
          <ac:chgData name="Lucian Jimenez" userId="2643c63c-1f34-4a46-978e-d2dbed60fdde" providerId="ADAL" clId="{193BA30A-6EC6-4CBF-B09E-E674B0DA2B12}" dt="2022-02-17T07:14:37.265" v="15" actId="20577"/>
          <ac:spMkLst>
            <pc:docMk/>
            <pc:sldMk cId="2054651744" sldId="588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193BA30A-6EC6-4CBF-B09E-E674B0DA2B12}" dt="2022-02-17T07:13:42.624" v="1" actId="20577"/>
        <pc:sldMkLst>
          <pc:docMk/>
          <pc:sldMk cId="2772524691" sldId="835"/>
        </pc:sldMkLst>
        <pc:spChg chg="mod">
          <ac:chgData name="Lucian Jimenez" userId="2643c63c-1f34-4a46-978e-d2dbed60fdde" providerId="ADAL" clId="{193BA30A-6EC6-4CBF-B09E-E674B0DA2B12}" dt="2022-02-17T07:13:42.624" v="1" actId="20577"/>
          <ac:spMkLst>
            <pc:docMk/>
            <pc:sldMk cId="2772524691" sldId="835"/>
            <ac:spMk id="21" creationId="{042D9E7B-D1BB-4A59-8D12-11E6C2FA55AC}"/>
          </ac:spMkLst>
        </pc:spChg>
      </pc:sldChg>
    </pc:docChg>
  </pc:docChgLst>
  <pc:docChgLst>
    <pc:chgData name="Lei San Agustin" userId="d8299a59-9786-404a-a65b-a702bd7a1468" providerId="ADAL" clId="{CCD8DBB3-3DE9-45EB-A965-D2CD36AC64E8}"/>
    <pc:docChg chg="modSld">
      <pc:chgData name="Lei San Agustin" userId="d8299a59-9786-404a-a65b-a702bd7a1468" providerId="ADAL" clId="{CCD8DBB3-3DE9-45EB-A965-D2CD36AC64E8}" dt="2023-01-03T22:54:08.729" v="35"/>
      <pc:docMkLst>
        <pc:docMk/>
      </pc:docMkLst>
      <pc:sldChg chg="delCm">
        <pc:chgData name="Lei San Agustin" userId="d8299a59-9786-404a-a65b-a702bd7a1468" providerId="ADAL" clId="{CCD8DBB3-3DE9-45EB-A965-D2CD36AC64E8}" dt="2023-01-03T22:49:27.885" v="0"/>
        <pc:sldMkLst>
          <pc:docMk/>
          <pc:sldMk cId="1595533788" sldId="483"/>
        </pc:sldMkLst>
      </pc:sldChg>
      <pc:sldChg chg="modSp mod modCm">
        <pc:chgData name="Lei San Agustin" userId="d8299a59-9786-404a-a65b-a702bd7a1468" providerId="ADAL" clId="{CCD8DBB3-3DE9-45EB-A965-D2CD36AC64E8}" dt="2023-01-03T22:50:21.362" v="17"/>
        <pc:sldMkLst>
          <pc:docMk/>
          <pc:sldMk cId="2474872708" sldId="486"/>
        </pc:sldMkLst>
        <pc:spChg chg="mod">
          <ac:chgData name="Lei San Agustin" userId="d8299a59-9786-404a-a65b-a702bd7a1468" providerId="ADAL" clId="{CCD8DBB3-3DE9-45EB-A965-D2CD36AC64E8}" dt="2023-01-03T22:50:16.608" v="16" actId="20577"/>
          <ac:spMkLst>
            <pc:docMk/>
            <pc:sldMk cId="2474872708" sldId="486"/>
            <ac:spMk id="7" creationId="{DAA945A5-8FEA-4C12-8848-FA2AE3698B17}"/>
          </ac:spMkLst>
        </pc:spChg>
      </pc:sldChg>
      <pc:sldChg chg="modCm">
        <pc:chgData name="Lei San Agustin" userId="d8299a59-9786-404a-a65b-a702bd7a1468" providerId="ADAL" clId="{CCD8DBB3-3DE9-45EB-A965-D2CD36AC64E8}" dt="2023-01-03T22:54:08.729" v="35"/>
        <pc:sldMkLst>
          <pc:docMk/>
          <pc:sldMk cId="623038521" sldId="506"/>
        </pc:sldMkLst>
      </pc:sldChg>
      <pc:sldChg chg="modSp mod modCm">
        <pc:chgData name="Lei San Agustin" userId="d8299a59-9786-404a-a65b-a702bd7a1468" providerId="ADAL" clId="{CCD8DBB3-3DE9-45EB-A965-D2CD36AC64E8}" dt="2023-01-03T22:53:03.395" v="22"/>
        <pc:sldMkLst>
          <pc:docMk/>
          <pc:sldMk cId="1385239115" sldId="542"/>
        </pc:sldMkLst>
        <pc:spChg chg="mod">
          <ac:chgData name="Lei San Agustin" userId="d8299a59-9786-404a-a65b-a702bd7a1468" providerId="ADAL" clId="{CCD8DBB3-3DE9-45EB-A965-D2CD36AC64E8}" dt="2023-01-03T22:52:59.483" v="21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modCm">
        <pc:chgData name="Lei San Agustin" userId="d8299a59-9786-404a-a65b-a702bd7a1468" providerId="ADAL" clId="{CCD8DBB3-3DE9-45EB-A965-D2CD36AC64E8}" dt="2023-01-03T22:53:16.250" v="23"/>
        <pc:sldMkLst>
          <pc:docMk/>
          <pc:sldMk cId="1780135572" sldId="543"/>
        </pc:sldMkLst>
      </pc:sldChg>
      <pc:sldChg chg="modSp mod modCm">
        <pc:chgData name="Lei San Agustin" userId="d8299a59-9786-404a-a65b-a702bd7a1468" providerId="ADAL" clId="{CCD8DBB3-3DE9-45EB-A965-D2CD36AC64E8}" dt="2023-01-03T22:53:58.590" v="34"/>
        <pc:sldMkLst>
          <pc:docMk/>
          <pc:sldMk cId="3590345420" sldId="552"/>
        </pc:sldMkLst>
        <pc:spChg chg="mod">
          <ac:chgData name="Lei San Agustin" userId="d8299a59-9786-404a-a65b-a702bd7a1468" providerId="ADAL" clId="{CCD8DBB3-3DE9-45EB-A965-D2CD36AC64E8}" dt="2023-01-03T22:53:52.604" v="33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modCm">
        <pc:chgData name="Lei San Agustin" userId="d8299a59-9786-404a-a65b-a702bd7a1468" providerId="ADAL" clId="{CCD8DBB3-3DE9-45EB-A965-D2CD36AC64E8}" dt="2023-01-03T22:50:04.691" v="13"/>
        <pc:sldMkLst>
          <pc:docMk/>
          <pc:sldMk cId="1387781938" sldId="580"/>
        </pc:sldMkLst>
        <pc:spChg chg="mod">
          <ac:chgData name="Lei San Agustin" userId="d8299a59-9786-404a-a65b-a702bd7a1468" providerId="ADAL" clId="{CCD8DBB3-3DE9-45EB-A965-D2CD36AC64E8}" dt="2023-01-03T22:49:51.760" v="10" actId="20577"/>
          <ac:spMkLst>
            <pc:docMk/>
            <pc:sldMk cId="1387781938" sldId="580"/>
            <ac:spMk id="9" creationId="{042D9E7B-D1BB-4A59-8D12-11E6C2FA55AC}"/>
          </ac:spMkLst>
        </pc:spChg>
      </pc:sldChg>
      <pc:sldChg chg="modCm">
        <pc:chgData name="Lei San Agustin" userId="d8299a59-9786-404a-a65b-a702bd7a1468" providerId="ADAL" clId="{CCD8DBB3-3DE9-45EB-A965-D2CD36AC64E8}" dt="2023-01-03T22:53:23.209" v="24"/>
        <pc:sldMkLst>
          <pc:docMk/>
          <pc:sldMk cId="2054651744" sldId="588"/>
        </pc:sldMkLst>
      </pc:sldChg>
      <pc:sldChg chg="modCm">
        <pc:chgData name="Lei San Agustin" userId="d8299a59-9786-404a-a65b-a702bd7a1468" providerId="ADAL" clId="{CCD8DBB3-3DE9-45EB-A965-D2CD36AC64E8}" dt="2023-01-03T22:52:45.631" v="18"/>
        <pc:sldMkLst>
          <pc:docMk/>
          <pc:sldMk cId="2819851716" sldId="741"/>
        </pc:sldMkLst>
      </pc:sldChg>
      <pc:sldChg chg="modCm">
        <pc:chgData name="Lei San Agustin" userId="d8299a59-9786-404a-a65b-a702bd7a1468" providerId="ADAL" clId="{CCD8DBB3-3DE9-45EB-A965-D2CD36AC64E8}" dt="2023-01-03T22:53:34.275" v="25"/>
        <pc:sldMkLst>
          <pc:docMk/>
          <pc:sldMk cId="3636426026" sldId="827"/>
        </pc:sldMkLst>
      </pc:sldChg>
    </pc:docChg>
  </pc:docChgLst>
  <pc:docChgLst>
    <pc:chgData name="Arbie Sta. Maria" userId="f3148812-4228-411f-bf9f-5a2561256554" providerId="ADAL" clId="{67719F33-7BEA-4721-BF22-F2AC14070AC0}"/>
    <pc:docChg chg="undo custSel addSld delSld modSld sldOrd modSection">
      <pc:chgData name="Arbie Sta. Maria" userId="f3148812-4228-411f-bf9f-5a2561256554" providerId="ADAL" clId="{67719F33-7BEA-4721-BF22-F2AC14070AC0}" dt="2023-01-10T13:15:39.253" v="405" actId="20577"/>
      <pc:docMkLst>
        <pc:docMk/>
      </pc:docMkLst>
      <pc:sldChg chg="modSp mod">
        <pc:chgData name="Arbie Sta. Maria" userId="f3148812-4228-411f-bf9f-5a2561256554" providerId="ADAL" clId="{67719F33-7BEA-4721-BF22-F2AC14070AC0}" dt="2023-01-10T12:33:49.996" v="1" actId="18131"/>
        <pc:sldMkLst>
          <pc:docMk/>
          <pc:sldMk cId="1250537858" sldId="423"/>
        </pc:sldMkLst>
        <pc:picChg chg="mod modCrop">
          <ac:chgData name="Arbie Sta. Maria" userId="f3148812-4228-411f-bf9f-5a2561256554" providerId="ADAL" clId="{67719F33-7BEA-4721-BF22-F2AC14070AC0}" dt="2023-01-10T12:33:49.996" v="1" actId="18131"/>
          <ac:picMkLst>
            <pc:docMk/>
            <pc:sldMk cId="1250537858" sldId="423"/>
            <ac:picMk id="7" creationId="{AC7B37C3-4D8C-4733-9D1D-96D03D492423}"/>
          </ac:picMkLst>
        </pc:picChg>
      </pc:sldChg>
      <pc:sldChg chg="modSp mod">
        <pc:chgData name="Arbie Sta. Maria" userId="f3148812-4228-411f-bf9f-5a2561256554" providerId="ADAL" clId="{67719F33-7BEA-4721-BF22-F2AC14070AC0}" dt="2023-01-10T12:35:05.919" v="6" actId="1076"/>
        <pc:sldMkLst>
          <pc:docMk/>
          <pc:sldMk cId="4055469947" sldId="425"/>
        </pc:sldMkLst>
        <pc:picChg chg="mod">
          <ac:chgData name="Arbie Sta. Maria" userId="f3148812-4228-411f-bf9f-5a2561256554" providerId="ADAL" clId="{67719F33-7BEA-4721-BF22-F2AC14070AC0}" dt="2023-01-10T12:35:05.919" v="6" actId="1076"/>
          <ac:picMkLst>
            <pc:docMk/>
            <pc:sldMk cId="4055469947" sldId="425"/>
            <ac:picMk id="7" creationId="{0FF72767-8E3C-4A64-873A-FAC465367D06}"/>
          </ac:picMkLst>
        </pc:picChg>
      </pc:sldChg>
      <pc:sldChg chg="delSp modSp mod">
        <pc:chgData name="Arbie Sta. Maria" userId="f3148812-4228-411f-bf9f-5a2561256554" providerId="ADAL" clId="{67719F33-7BEA-4721-BF22-F2AC14070AC0}" dt="2023-01-10T12:35:59.178" v="20" actId="14100"/>
        <pc:sldMkLst>
          <pc:docMk/>
          <pc:sldMk cId="2474872708" sldId="486"/>
        </pc:sldMkLst>
        <pc:spChg chg="del">
          <ac:chgData name="Arbie Sta. Maria" userId="f3148812-4228-411f-bf9f-5a2561256554" providerId="ADAL" clId="{67719F33-7BEA-4721-BF22-F2AC14070AC0}" dt="2023-01-10T12:35:31.906" v="10" actId="478"/>
          <ac:spMkLst>
            <pc:docMk/>
            <pc:sldMk cId="2474872708" sldId="486"/>
            <ac:spMk id="6" creationId="{DB836621-86B0-4A89-BE9B-248C074EE3EF}"/>
          </ac:spMkLst>
        </pc:spChg>
        <pc:spChg chg="mod">
          <ac:chgData name="Arbie Sta. Maria" userId="f3148812-4228-411f-bf9f-5a2561256554" providerId="ADAL" clId="{67719F33-7BEA-4721-BF22-F2AC14070AC0}" dt="2023-01-10T12:35:52.437" v="17" actId="465"/>
          <ac:spMkLst>
            <pc:docMk/>
            <pc:sldMk cId="2474872708" sldId="486"/>
            <ac:spMk id="7" creationId="{DAA945A5-8FEA-4C12-8848-FA2AE3698B17}"/>
          </ac:spMkLst>
        </pc:spChg>
        <pc:picChg chg="mod">
          <ac:chgData name="Arbie Sta. Maria" userId="f3148812-4228-411f-bf9f-5a2561256554" providerId="ADAL" clId="{67719F33-7BEA-4721-BF22-F2AC14070AC0}" dt="2023-01-10T12:35:59.178" v="20" actId="14100"/>
          <ac:picMkLst>
            <pc:docMk/>
            <pc:sldMk cId="2474872708" sldId="486"/>
            <ac:picMk id="3" creationId="{00000000-0000-0000-0000-000000000000}"/>
          </ac:picMkLst>
        </pc:picChg>
      </pc:sldChg>
      <pc:sldChg chg="addSp delSp modSp add mod">
        <pc:chgData name="Arbie Sta. Maria" userId="f3148812-4228-411f-bf9f-5a2561256554" providerId="ADAL" clId="{67719F33-7BEA-4721-BF22-F2AC14070AC0}" dt="2023-01-10T12:52:44.235" v="215" actId="20577"/>
        <pc:sldMkLst>
          <pc:docMk/>
          <pc:sldMk cId="2402806722" sldId="488"/>
        </pc:sldMkLst>
        <pc:spChg chg="del">
          <ac:chgData name="Arbie Sta. Maria" userId="f3148812-4228-411f-bf9f-5a2561256554" providerId="ADAL" clId="{67719F33-7BEA-4721-BF22-F2AC14070AC0}" dt="2023-01-10T12:50:32.356" v="197" actId="478"/>
          <ac:spMkLst>
            <pc:docMk/>
            <pc:sldMk cId="2402806722" sldId="488"/>
            <ac:spMk id="2" creationId="{70AB3EF6-BB7D-4D73-9C21-731770A78952}"/>
          </ac:spMkLst>
        </pc:spChg>
        <pc:spChg chg="mod">
          <ac:chgData name="Arbie Sta. Maria" userId="f3148812-4228-411f-bf9f-5a2561256554" providerId="ADAL" clId="{67719F33-7BEA-4721-BF22-F2AC14070AC0}" dt="2023-01-10T12:52:44.235" v="215" actId="20577"/>
          <ac:spMkLst>
            <pc:docMk/>
            <pc:sldMk cId="2402806722" sldId="488"/>
            <ac:spMk id="3" creationId="{042D9E7B-D1BB-4A59-8D12-11E6C2FA55AC}"/>
          </ac:spMkLst>
        </pc:spChg>
        <pc:spChg chg="del">
          <ac:chgData name="Arbie Sta. Maria" userId="f3148812-4228-411f-bf9f-5a2561256554" providerId="ADAL" clId="{67719F33-7BEA-4721-BF22-F2AC14070AC0}" dt="2023-01-10T12:50:29.988" v="196" actId="478"/>
          <ac:spMkLst>
            <pc:docMk/>
            <pc:sldMk cId="2402806722" sldId="488"/>
            <ac:spMk id="5" creationId="{DB64AE1C-1910-1FCE-9580-57FBB0C6CFA4}"/>
          </ac:spMkLst>
        </pc:spChg>
        <pc:spChg chg="mod">
          <ac:chgData name="Arbie Sta. Maria" userId="f3148812-4228-411f-bf9f-5a2561256554" providerId="ADAL" clId="{67719F33-7BEA-4721-BF22-F2AC14070AC0}" dt="2023-01-10T12:50:43.555" v="199"/>
          <ac:spMkLst>
            <pc:docMk/>
            <pc:sldMk cId="2402806722" sldId="488"/>
            <ac:spMk id="6" creationId="{9C053B17-C3A8-4FF5-82D0-87118CBBAE96}"/>
          </ac:spMkLst>
        </pc:spChg>
        <pc:spChg chg="add del mod">
          <ac:chgData name="Arbie Sta. Maria" userId="f3148812-4228-411f-bf9f-5a2561256554" providerId="ADAL" clId="{67719F33-7BEA-4721-BF22-F2AC14070AC0}" dt="2023-01-10T12:50:34.323" v="198" actId="478"/>
          <ac:spMkLst>
            <pc:docMk/>
            <pc:sldMk cId="2402806722" sldId="488"/>
            <ac:spMk id="9" creationId="{D6AC2771-39BE-C651-8465-765D7E09DDC3}"/>
          </ac:spMkLst>
        </pc:spChg>
        <pc:picChg chg="mod modCrop">
          <ac:chgData name="Arbie Sta. Maria" userId="f3148812-4228-411f-bf9f-5a2561256554" providerId="ADAL" clId="{67719F33-7BEA-4721-BF22-F2AC14070AC0}" dt="2023-01-10T12:52:34.451" v="213" actId="732"/>
          <ac:picMkLst>
            <pc:docMk/>
            <pc:sldMk cId="2402806722" sldId="488"/>
            <ac:picMk id="7" creationId="{58B9E142-28FD-4EEB-B3F0-E48F8F1C157F}"/>
          </ac:picMkLst>
        </pc:picChg>
      </pc:sldChg>
      <pc:sldChg chg="modSp mod">
        <pc:chgData name="Arbie Sta. Maria" userId="f3148812-4228-411f-bf9f-5a2561256554" providerId="ADAL" clId="{67719F33-7BEA-4721-BF22-F2AC14070AC0}" dt="2023-01-10T12:35:16.350" v="7" actId="14100"/>
        <pc:sldMkLst>
          <pc:docMk/>
          <pc:sldMk cId="4231795659" sldId="490"/>
        </pc:sldMkLst>
        <pc:spChg chg="mod">
          <ac:chgData name="Arbie Sta. Maria" userId="f3148812-4228-411f-bf9f-5a2561256554" providerId="ADAL" clId="{67719F33-7BEA-4721-BF22-F2AC14070AC0}" dt="2023-01-10T12:35:16.350" v="7" actId="14100"/>
          <ac:spMkLst>
            <pc:docMk/>
            <pc:sldMk cId="4231795659" sldId="490"/>
            <ac:spMk id="9" creationId="{042D9E7B-D1BB-4A59-8D12-11E6C2FA55AC}"/>
          </ac:spMkLst>
        </pc:spChg>
      </pc:sldChg>
      <pc:sldChg chg="delSp modSp add mod">
        <pc:chgData name="Arbie Sta. Maria" userId="f3148812-4228-411f-bf9f-5a2561256554" providerId="ADAL" clId="{67719F33-7BEA-4721-BF22-F2AC14070AC0}" dt="2023-01-10T13:01:36.595" v="269" actId="18131"/>
        <pc:sldMkLst>
          <pc:docMk/>
          <pc:sldMk cId="1708739556" sldId="491"/>
        </pc:sldMkLst>
        <pc:spChg chg="del">
          <ac:chgData name="Arbie Sta. Maria" userId="f3148812-4228-411f-bf9f-5a2561256554" providerId="ADAL" clId="{67719F33-7BEA-4721-BF22-F2AC14070AC0}" dt="2023-01-10T12:58:13.777" v="251" actId="478"/>
          <ac:spMkLst>
            <pc:docMk/>
            <pc:sldMk cId="1708739556" sldId="491"/>
            <ac:spMk id="2" creationId="{70AB3EF6-BB7D-4D73-9C21-731770A78952}"/>
          </ac:spMkLst>
        </pc:spChg>
        <pc:spChg chg="mod">
          <ac:chgData name="Arbie Sta. Maria" userId="f3148812-4228-411f-bf9f-5a2561256554" providerId="ADAL" clId="{67719F33-7BEA-4721-BF22-F2AC14070AC0}" dt="2023-01-10T12:58:11.337" v="250"/>
          <ac:spMkLst>
            <pc:docMk/>
            <pc:sldMk cId="1708739556" sldId="491"/>
            <ac:spMk id="3" creationId="{042D9E7B-D1BB-4A59-8D12-11E6C2FA55AC}"/>
          </ac:spMkLst>
        </pc:spChg>
        <pc:spChg chg="mod">
          <ac:chgData name="Arbie Sta. Maria" userId="f3148812-4228-411f-bf9f-5a2561256554" providerId="ADAL" clId="{67719F33-7BEA-4721-BF22-F2AC14070AC0}" dt="2023-01-10T12:58:06.367" v="249"/>
          <ac:spMkLst>
            <pc:docMk/>
            <pc:sldMk cId="1708739556" sldId="491"/>
            <ac:spMk id="5" creationId="{CD165E52-92B3-40D4-949D-279EB90F3F9E}"/>
          </ac:spMkLst>
        </pc:spChg>
        <pc:spChg chg="mod">
          <ac:chgData name="Arbie Sta. Maria" userId="f3148812-4228-411f-bf9f-5a2561256554" providerId="ADAL" clId="{67719F33-7BEA-4721-BF22-F2AC14070AC0}" dt="2023-01-10T13:00:51.482" v="263" actId="1076"/>
          <ac:spMkLst>
            <pc:docMk/>
            <pc:sldMk cId="1708739556" sldId="491"/>
            <ac:spMk id="8" creationId="{D011A4AE-5FFD-4296-BC78-AC012FE09D9A}"/>
          </ac:spMkLst>
        </pc:spChg>
        <pc:spChg chg="del">
          <ac:chgData name="Arbie Sta. Maria" userId="f3148812-4228-411f-bf9f-5a2561256554" providerId="ADAL" clId="{67719F33-7BEA-4721-BF22-F2AC14070AC0}" dt="2023-01-10T12:57:59.351" v="248" actId="478"/>
          <ac:spMkLst>
            <pc:docMk/>
            <pc:sldMk cId="1708739556" sldId="491"/>
            <ac:spMk id="9" creationId="{D7B06EEE-10AE-4D74-B77F-60DC8BE313A1}"/>
          </ac:spMkLst>
        </pc:spChg>
        <pc:spChg chg="del">
          <ac:chgData name="Arbie Sta. Maria" userId="f3148812-4228-411f-bf9f-5a2561256554" providerId="ADAL" clId="{67719F33-7BEA-4721-BF22-F2AC14070AC0}" dt="2023-01-10T12:57:56.097" v="247" actId="478"/>
          <ac:spMkLst>
            <pc:docMk/>
            <pc:sldMk cId="1708739556" sldId="491"/>
            <ac:spMk id="10" creationId="{063C4D46-0836-485C-8C84-6A859EF3920E}"/>
          </ac:spMkLst>
        </pc:spChg>
        <pc:picChg chg="del">
          <ac:chgData name="Arbie Sta. Maria" userId="f3148812-4228-411f-bf9f-5a2561256554" providerId="ADAL" clId="{67719F33-7BEA-4721-BF22-F2AC14070AC0}" dt="2023-01-10T12:58:14.484" v="252" actId="478"/>
          <ac:picMkLst>
            <pc:docMk/>
            <pc:sldMk cId="1708739556" sldId="491"/>
            <ac:picMk id="6" creationId="{BAF12E67-CD70-4C03-866C-4F75B103516C}"/>
          </ac:picMkLst>
        </pc:picChg>
        <pc:picChg chg="mod modCrop">
          <ac:chgData name="Arbie Sta. Maria" userId="f3148812-4228-411f-bf9f-5a2561256554" providerId="ADAL" clId="{67719F33-7BEA-4721-BF22-F2AC14070AC0}" dt="2023-01-10T13:01:36.595" v="269" actId="18131"/>
          <ac:picMkLst>
            <pc:docMk/>
            <pc:sldMk cId="1708739556" sldId="491"/>
            <ac:picMk id="7" creationId="{5EFF0B8F-D7A9-44F8-A986-6EA9CE0EB1C6}"/>
          </ac:picMkLst>
        </pc:picChg>
      </pc:sldChg>
      <pc:sldChg chg="modSp mod">
        <pc:chgData name="Arbie Sta. Maria" userId="f3148812-4228-411f-bf9f-5a2561256554" providerId="ADAL" clId="{67719F33-7BEA-4721-BF22-F2AC14070AC0}" dt="2023-01-10T13:15:39.253" v="405" actId="20577"/>
        <pc:sldMkLst>
          <pc:docMk/>
          <pc:sldMk cId="623038521" sldId="506"/>
        </pc:sldMkLst>
        <pc:spChg chg="mod">
          <ac:chgData name="Arbie Sta. Maria" userId="f3148812-4228-411f-bf9f-5a2561256554" providerId="ADAL" clId="{67719F33-7BEA-4721-BF22-F2AC14070AC0}" dt="2023-01-10T13:15:39.253" v="405" actId="20577"/>
          <ac:spMkLst>
            <pc:docMk/>
            <pc:sldMk cId="623038521" sldId="506"/>
            <ac:spMk id="2" creationId="{70AB3EF6-BB7D-4D73-9C21-731770A78952}"/>
          </ac:spMkLst>
        </pc:spChg>
      </pc:sldChg>
      <pc:sldChg chg="modSp mod">
        <pc:chgData name="Arbie Sta. Maria" userId="f3148812-4228-411f-bf9f-5a2561256554" providerId="ADAL" clId="{67719F33-7BEA-4721-BF22-F2AC14070AC0}" dt="2023-01-10T12:34:10.321" v="3" actId="14100"/>
        <pc:sldMkLst>
          <pc:docMk/>
          <pc:sldMk cId="1246533541" sldId="521"/>
        </pc:sldMkLst>
        <pc:spChg chg="mod">
          <ac:chgData name="Arbie Sta. Maria" userId="f3148812-4228-411f-bf9f-5a2561256554" providerId="ADAL" clId="{67719F33-7BEA-4721-BF22-F2AC14070AC0}" dt="2023-01-10T12:34:10.321" v="3" actId="14100"/>
          <ac:spMkLst>
            <pc:docMk/>
            <pc:sldMk cId="1246533541" sldId="521"/>
            <ac:spMk id="7" creationId="{042D9E7B-D1BB-4A59-8D12-11E6C2FA55AC}"/>
          </ac:spMkLst>
        </pc:spChg>
      </pc:sldChg>
      <pc:sldChg chg="modSp mod">
        <pc:chgData name="Arbie Sta. Maria" userId="f3148812-4228-411f-bf9f-5a2561256554" providerId="ADAL" clId="{67719F33-7BEA-4721-BF22-F2AC14070AC0}" dt="2023-01-10T12:57:18.583" v="244" actId="14100"/>
        <pc:sldMkLst>
          <pc:docMk/>
          <pc:sldMk cId="2765528045" sldId="539"/>
        </pc:sldMkLst>
        <pc:spChg chg="mod">
          <ac:chgData name="Arbie Sta. Maria" userId="f3148812-4228-411f-bf9f-5a2561256554" providerId="ADAL" clId="{67719F33-7BEA-4721-BF22-F2AC14070AC0}" dt="2023-01-10T12:57:18.583" v="244" actId="14100"/>
          <ac:spMkLst>
            <pc:docMk/>
            <pc:sldMk cId="2765528045" sldId="539"/>
            <ac:spMk id="21" creationId="{042D9E7B-D1BB-4A59-8D12-11E6C2FA55AC}"/>
          </ac:spMkLst>
        </pc:spChg>
      </pc:sldChg>
      <pc:sldChg chg="delSp modSp mod">
        <pc:chgData name="Arbie Sta. Maria" userId="f3148812-4228-411f-bf9f-5a2561256554" providerId="ADAL" clId="{67719F33-7BEA-4721-BF22-F2AC14070AC0}" dt="2023-01-10T13:02:53.481" v="283" actId="14826"/>
        <pc:sldMkLst>
          <pc:docMk/>
          <pc:sldMk cId="1385239115" sldId="542"/>
        </pc:sldMkLst>
        <pc:spChg chg="del">
          <ac:chgData name="Arbie Sta. Maria" userId="f3148812-4228-411f-bf9f-5a2561256554" providerId="ADAL" clId="{67719F33-7BEA-4721-BF22-F2AC14070AC0}" dt="2023-01-10T13:01:51.605" v="270" actId="478"/>
          <ac:spMkLst>
            <pc:docMk/>
            <pc:sldMk cId="1385239115" sldId="542"/>
            <ac:spMk id="6" creationId="{DB836621-86B0-4A89-BE9B-248C074EE3EF}"/>
          </ac:spMkLst>
        </pc:spChg>
        <pc:spChg chg="mod">
          <ac:chgData name="Arbie Sta. Maria" userId="f3148812-4228-411f-bf9f-5a2561256554" providerId="ADAL" clId="{67719F33-7BEA-4721-BF22-F2AC14070AC0}" dt="2023-01-10T13:02:36.176" v="282" actId="465"/>
          <ac:spMkLst>
            <pc:docMk/>
            <pc:sldMk cId="1385239115" sldId="542"/>
            <ac:spMk id="7" creationId="{DAA945A5-8FEA-4C12-8848-FA2AE3698B17}"/>
          </ac:spMkLst>
        </pc:spChg>
        <pc:picChg chg="mod">
          <ac:chgData name="Arbie Sta. Maria" userId="f3148812-4228-411f-bf9f-5a2561256554" providerId="ADAL" clId="{67719F33-7BEA-4721-BF22-F2AC14070AC0}" dt="2023-01-10T13:02:53.481" v="283" actId="14826"/>
          <ac:picMkLst>
            <pc:docMk/>
            <pc:sldMk cId="1385239115" sldId="542"/>
            <ac:picMk id="3" creationId="{00000000-0000-0000-0000-000000000000}"/>
          </ac:picMkLst>
        </pc:picChg>
      </pc:sldChg>
      <pc:sldChg chg="addSp delSp modSp mod">
        <pc:chgData name="Arbie Sta. Maria" userId="f3148812-4228-411f-bf9f-5a2561256554" providerId="ADAL" clId="{67719F33-7BEA-4721-BF22-F2AC14070AC0}" dt="2023-01-10T13:03:49.171" v="297" actId="207"/>
        <pc:sldMkLst>
          <pc:docMk/>
          <pc:sldMk cId="1780135572" sldId="543"/>
        </pc:sldMkLst>
        <pc:spChg chg="mod">
          <ac:chgData name="Arbie Sta. Maria" userId="f3148812-4228-411f-bf9f-5a2561256554" providerId="ADAL" clId="{67719F33-7BEA-4721-BF22-F2AC14070AC0}" dt="2023-01-10T13:03:16.143" v="289" actId="20577"/>
          <ac:spMkLst>
            <pc:docMk/>
            <pc:sldMk cId="1780135572" sldId="543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67719F33-7BEA-4721-BF22-F2AC14070AC0}" dt="2023-01-10T13:03:49.171" v="297" actId="207"/>
          <ac:graphicFrameMkLst>
            <pc:docMk/>
            <pc:sldMk cId="1780135572" sldId="543"/>
            <ac:graphicFrameMk id="3" creationId="{B0915ED4-EBD4-5989-FA70-619EFAFBB806}"/>
          </ac:graphicFrameMkLst>
        </pc:graphicFrameChg>
        <pc:picChg chg="del">
          <ac:chgData name="Arbie Sta. Maria" userId="f3148812-4228-411f-bf9f-5a2561256554" providerId="ADAL" clId="{67719F33-7BEA-4721-BF22-F2AC14070AC0}" dt="2023-01-10T13:03:02.228" v="284" actId="478"/>
          <ac:picMkLst>
            <pc:docMk/>
            <pc:sldMk cId="1780135572" sldId="543"/>
            <ac:picMk id="2" creationId="{00000000-0000-0000-0000-000000000000}"/>
          </ac:picMkLst>
        </pc:picChg>
      </pc:sldChg>
      <pc:sldChg chg="delSp modSp mod">
        <pc:chgData name="Arbie Sta. Maria" userId="f3148812-4228-411f-bf9f-5a2561256554" providerId="ADAL" clId="{67719F33-7BEA-4721-BF22-F2AC14070AC0}" dt="2023-01-10T13:12:28.459" v="379" actId="14826"/>
        <pc:sldMkLst>
          <pc:docMk/>
          <pc:sldMk cId="3590345420" sldId="552"/>
        </pc:sldMkLst>
        <pc:spChg chg="del">
          <ac:chgData name="Arbie Sta. Maria" userId="f3148812-4228-411f-bf9f-5a2561256554" providerId="ADAL" clId="{67719F33-7BEA-4721-BF22-F2AC14070AC0}" dt="2023-01-10T13:11:36.498" v="366" actId="478"/>
          <ac:spMkLst>
            <pc:docMk/>
            <pc:sldMk cId="3590345420" sldId="552"/>
            <ac:spMk id="6" creationId="{DB836621-86B0-4A89-BE9B-248C074EE3EF}"/>
          </ac:spMkLst>
        </pc:spChg>
        <pc:spChg chg="mod">
          <ac:chgData name="Arbie Sta. Maria" userId="f3148812-4228-411f-bf9f-5a2561256554" providerId="ADAL" clId="{67719F33-7BEA-4721-BF22-F2AC14070AC0}" dt="2023-01-10T13:12:02.996" v="373" actId="465"/>
          <ac:spMkLst>
            <pc:docMk/>
            <pc:sldMk cId="3590345420" sldId="552"/>
            <ac:spMk id="7" creationId="{DAA945A5-8FEA-4C12-8848-FA2AE3698B17}"/>
          </ac:spMkLst>
        </pc:spChg>
        <pc:picChg chg="mod">
          <ac:chgData name="Arbie Sta. Maria" userId="f3148812-4228-411f-bf9f-5a2561256554" providerId="ADAL" clId="{67719F33-7BEA-4721-BF22-F2AC14070AC0}" dt="2023-01-10T13:12:28.459" v="379" actId="14826"/>
          <ac:picMkLst>
            <pc:docMk/>
            <pc:sldMk cId="3590345420" sldId="552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67719F33-7BEA-4721-BF22-F2AC14070AC0}" dt="2023-01-10T13:13:48.961" v="389" actId="207"/>
        <pc:sldMkLst>
          <pc:docMk/>
          <pc:sldMk cId="4200360015" sldId="553"/>
        </pc:sldMkLst>
        <pc:spChg chg="mod">
          <ac:chgData name="Arbie Sta. Maria" userId="f3148812-4228-411f-bf9f-5a2561256554" providerId="ADAL" clId="{67719F33-7BEA-4721-BF22-F2AC14070AC0}" dt="2023-01-10T13:12:50.637" v="381" actId="14100"/>
          <ac:spMkLst>
            <pc:docMk/>
            <pc:sldMk cId="4200360015" sldId="553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67719F33-7BEA-4721-BF22-F2AC14070AC0}" dt="2023-01-10T13:13:48.961" v="389" actId="207"/>
          <ac:graphicFrameMkLst>
            <pc:docMk/>
            <pc:sldMk cId="4200360015" sldId="553"/>
            <ac:graphicFrameMk id="2" creationId="{00000000-0000-0000-0000-000000000000}"/>
          </ac:graphicFrameMkLst>
        </pc:graphicFrameChg>
      </pc:sldChg>
      <pc:sldChg chg="delSp modSp mod">
        <pc:chgData name="Arbie Sta. Maria" userId="f3148812-4228-411f-bf9f-5a2561256554" providerId="ADAL" clId="{67719F33-7BEA-4721-BF22-F2AC14070AC0}" dt="2023-01-10T12:35:27.269" v="9" actId="14100"/>
        <pc:sldMkLst>
          <pc:docMk/>
          <pc:sldMk cId="1387781938" sldId="580"/>
        </pc:sldMkLst>
        <pc:spChg chg="mod">
          <ac:chgData name="Arbie Sta. Maria" userId="f3148812-4228-411f-bf9f-5a2561256554" providerId="ADAL" clId="{67719F33-7BEA-4721-BF22-F2AC14070AC0}" dt="2023-01-10T12:35:27.269" v="9" actId="14100"/>
          <ac:spMkLst>
            <pc:docMk/>
            <pc:sldMk cId="1387781938" sldId="580"/>
            <ac:spMk id="9" creationId="{042D9E7B-D1BB-4A59-8D12-11E6C2FA55AC}"/>
          </ac:spMkLst>
        </pc:spChg>
        <pc:picChg chg="del">
          <ac:chgData name="Arbie Sta. Maria" userId="f3148812-4228-411f-bf9f-5a2561256554" providerId="ADAL" clId="{67719F33-7BEA-4721-BF22-F2AC14070AC0}" dt="2023-01-10T12:35:22.630" v="8" actId="478"/>
          <ac:picMkLst>
            <pc:docMk/>
            <pc:sldMk cId="1387781938" sldId="580"/>
            <ac:picMk id="5" creationId="{012A3CE1-82CA-4A37-BB2A-6A343A46CA62}"/>
          </ac:picMkLst>
        </pc:picChg>
      </pc:sldChg>
      <pc:sldChg chg="delSp modSp mod">
        <pc:chgData name="Arbie Sta. Maria" userId="f3148812-4228-411f-bf9f-5a2561256554" providerId="ADAL" clId="{67719F33-7BEA-4721-BF22-F2AC14070AC0}" dt="2023-01-10T13:04:10.812" v="305" actId="20577"/>
        <pc:sldMkLst>
          <pc:docMk/>
          <pc:sldMk cId="2054651744" sldId="588"/>
        </pc:sldMkLst>
        <pc:spChg chg="mod">
          <ac:chgData name="Arbie Sta. Maria" userId="f3148812-4228-411f-bf9f-5a2561256554" providerId="ADAL" clId="{67719F33-7BEA-4721-BF22-F2AC14070AC0}" dt="2023-01-10T13:04:10.812" v="305" actId="20577"/>
          <ac:spMkLst>
            <pc:docMk/>
            <pc:sldMk cId="2054651744" sldId="588"/>
            <ac:spMk id="21" creationId="{042D9E7B-D1BB-4A59-8D12-11E6C2FA55AC}"/>
          </ac:spMkLst>
        </pc:spChg>
        <pc:picChg chg="del">
          <ac:chgData name="Arbie Sta. Maria" userId="f3148812-4228-411f-bf9f-5a2561256554" providerId="ADAL" clId="{67719F33-7BEA-4721-BF22-F2AC14070AC0}" dt="2023-01-10T13:03:52.561" v="298" actId="478"/>
          <ac:picMkLst>
            <pc:docMk/>
            <pc:sldMk cId="2054651744" sldId="588"/>
            <ac:picMk id="3" creationId="{99DE17FB-943C-41CD-A14D-0A99CBB84C15}"/>
          </ac:picMkLst>
        </pc:picChg>
      </pc:sldChg>
      <pc:sldChg chg="delSp modSp del mod">
        <pc:chgData name="Arbie Sta. Maria" userId="f3148812-4228-411f-bf9f-5a2561256554" providerId="ADAL" clId="{67719F33-7BEA-4721-BF22-F2AC14070AC0}" dt="2023-01-10T13:06:02.320" v="324" actId="47"/>
        <pc:sldMkLst>
          <pc:docMk/>
          <pc:sldMk cId="3747594541" sldId="589"/>
        </pc:sldMkLst>
        <pc:spChg chg="mod">
          <ac:chgData name="Arbie Sta. Maria" userId="f3148812-4228-411f-bf9f-5a2561256554" providerId="ADAL" clId="{67719F33-7BEA-4721-BF22-F2AC14070AC0}" dt="2023-01-10T13:04:28.064" v="309" actId="20577"/>
          <ac:spMkLst>
            <pc:docMk/>
            <pc:sldMk cId="3747594541" sldId="589"/>
            <ac:spMk id="21" creationId="{042D9E7B-D1BB-4A59-8D12-11E6C2FA55AC}"/>
          </ac:spMkLst>
        </pc:spChg>
        <pc:picChg chg="del">
          <ac:chgData name="Arbie Sta. Maria" userId="f3148812-4228-411f-bf9f-5a2561256554" providerId="ADAL" clId="{67719F33-7BEA-4721-BF22-F2AC14070AC0}" dt="2023-01-10T13:04:17.573" v="306" actId="478"/>
          <ac:picMkLst>
            <pc:docMk/>
            <pc:sldMk cId="3747594541" sldId="589"/>
            <ac:picMk id="6" creationId="{6E15E621-60AC-4D13-B162-4FB5AB8C954F}"/>
          </ac:picMkLst>
        </pc:picChg>
      </pc:sldChg>
      <pc:sldChg chg="modSp mod">
        <pc:chgData name="Arbie Sta. Maria" userId="f3148812-4228-411f-bf9f-5a2561256554" providerId="ADAL" clId="{67719F33-7BEA-4721-BF22-F2AC14070AC0}" dt="2023-01-10T12:34:00.755" v="2" actId="14100"/>
        <pc:sldMkLst>
          <pc:docMk/>
          <pc:sldMk cId="1360385437" sldId="736"/>
        </pc:sldMkLst>
        <pc:spChg chg="mod">
          <ac:chgData name="Arbie Sta. Maria" userId="f3148812-4228-411f-bf9f-5a2561256554" providerId="ADAL" clId="{67719F33-7BEA-4721-BF22-F2AC14070AC0}" dt="2023-01-10T12:34:00.755" v="2" actId="14100"/>
          <ac:spMkLst>
            <pc:docMk/>
            <pc:sldMk cId="1360385437" sldId="736"/>
            <ac:spMk id="7" creationId="{042D9E7B-D1BB-4A59-8D12-11E6C2FA55AC}"/>
          </ac:spMkLst>
        </pc:spChg>
      </pc:sldChg>
      <pc:sldChg chg="modSp mod">
        <pc:chgData name="Arbie Sta. Maria" userId="f3148812-4228-411f-bf9f-5a2561256554" providerId="ADAL" clId="{67719F33-7BEA-4721-BF22-F2AC14070AC0}" dt="2023-01-10T12:43:32.540" v="151" actId="14100"/>
        <pc:sldMkLst>
          <pc:docMk/>
          <pc:sldMk cId="3664964468" sldId="740"/>
        </pc:sldMkLst>
        <pc:spChg chg="mod">
          <ac:chgData name="Arbie Sta. Maria" userId="f3148812-4228-411f-bf9f-5a2561256554" providerId="ADAL" clId="{67719F33-7BEA-4721-BF22-F2AC14070AC0}" dt="2023-01-10T12:38:01.952" v="37" actId="14100"/>
          <ac:spMkLst>
            <pc:docMk/>
            <pc:sldMk cId="3664964468" sldId="740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3:32.540" v="151" actId="14100"/>
          <ac:graphicFrameMkLst>
            <pc:docMk/>
            <pc:sldMk cId="3664964468" sldId="740"/>
            <ac:graphicFrameMk id="3" creationId="{00000000-0000-0000-0000-000000000000}"/>
          </ac:graphicFrameMkLst>
        </pc:graphicFrameChg>
      </pc:sldChg>
      <pc:sldChg chg="modSp del mod">
        <pc:chgData name="Arbie Sta. Maria" userId="f3148812-4228-411f-bf9f-5a2561256554" providerId="ADAL" clId="{67719F33-7BEA-4721-BF22-F2AC14070AC0}" dt="2023-01-10T12:52:45.917" v="216" actId="47"/>
        <pc:sldMkLst>
          <pc:docMk/>
          <pc:sldMk cId="2819851716" sldId="741"/>
        </pc:sldMkLst>
        <pc:spChg chg="mod">
          <ac:chgData name="Arbie Sta. Maria" userId="f3148812-4228-411f-bf9f-5a2561256554" providerId="ADAL" clId="{67719F33-7BEA-4721-BF22-F2AC14070AC0}" dt="2023-01-10T12:48:29.088" v="182" actId="14100"/>
          <ac:spMkLst>
            <pc:docMk/>
            <pc:sldMk cId="2819851716" sldId="741"/>
            <ac:spMk id="21" creationId="{042D9E7B-D1BB-4A59-8D12-11E6C2FA55AC}"/>
          </ac:spMkLst>
        </pc:spChg>
      </pc:sldChg>
      <pc:sldChg chg="addSp delSp modSp mod">
        <pc:chgData name="Arbie Sta. Maria" userId="f3148812-4228-411f-bf9f-5a2561256554" providerId="ADAL" clId="{67719F33-7BEA-4721-BF22-F2AC14070AC0}" dt="2023-01-10T12:55:33.400" v="236" actId="13782"/>
        <pc:sldMkLst>
          <pc:docMk/>
          <pc:sldMk cId="3955762641" sldId="742"/>
        </pc:sldMkLst>
        <pc:spChg chg="mod">
          <ac:chgData name="Arbie Sta. Maria" userId="f3148812-4228-411f-bf9f-5a2561256554" providerId="ADAL" clId="{67719F33-7BEA-4721-BF22-F2AC14070AC0}" dt="2023-01-10T12:53:22.337" v="224" actId="20577"/>
          <ac:spMkLst>
            <pc:docMk/>
            <pc:sldMk cId="3955762641" sldId="742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67719F33-7BEA-4721-BF22-F2AC14070AC0}" dt="2023-01-10T12:55:33.400" v="236" actId="13782"/>
          <ac:graphicFrameMkLst>
            <pc:docMk/>
            <pc:sldMk cId="3955762641" sldId="742"/>
            <ac:graphicFrameMk id="2" creationId="{85446086-052C-0827-8840-977CA121D714}"/>
          </ac:graphicFrameMkLst>
        </pc:graphicFrameChg>
        <pc:picChg chg="del">
          <ac:chgData name="Arbie Sta. Maria" userId="f3148812-4228-411f-bf9f-5a2561256554" providerId="ADAL" clId="{67719F33-7BEA-4721-BF22-F2AC14070AC0}" dt="2023-01-10T12:53:05.680" v="221" actId="478"/>
          <ac:picMkLst>
            <pc:docMk/>
            <pc:sldMk cId="3955762641" sldId="742"/>
            <ac:picMk id="3" creationId="{8C582185-142B-4369-80D4-A80DFED36F71}"/>
          </ac:picMkLst>
        </pc:picChg>
      </pc:sldChg>
      <pc:sldChg chg="addSp delSp modSp mod">
        <pc:chgData name="Arbie Sta. Maria" userId="f3148812-4228-411f-bf9f-5a2561256554" providerId="ADAL" clId="{67719F33-7BEA-4721-BF22-F2AC14070AC0}" dt="2023-01-10T13:08:52.609" v="333" actId="478"/>
        <pc:sldMkLst>
          <pc:docMk/>
          <pc:sldMk cId="2465075093" sldId="744"/>
        </pc:sldMkLst>
        <pc:spChg chg="add del mod">
          <ac:chgData name="Arbie Sta. Maria" userId="f3148812-4228-411f-bf9f-5a2561256554" providerId="ADAL" clId="{67719F33-7BEA-4721-BF22-F2AC14070AC0}" dt="2023-01-10T13:08:52.609" v="333" actId="478"/>
          <ac:spMkLst>
            <pc:docMk/>
            <pc:sldMk cId="2465075093" sldId="744"/>
            <ac:spMk id="3" creationId="{C57B58DD-781E-4A06-1672-4E5197463C01}"/>
          </ac:spMkLst>
        </pc:spChg>
        <pc:spChg chg="del">
          <ac:chgData name="Arbie Sta. Maria" userId="f3148812-4228-411f-bf9f-5a2561256554" providerId="ADAL" clId="{67719F33-7BEA-4721-BF22-F2AC14070AC0}" dt="2023-01-10T13:08:51.146" v="332" actId="478"/>
          <ac:spMkLst>
            <pc:docMk/>
            <pc:sldMk cId="2465075093" sldId="744"/>
            <ac:spMk id="12" creationId="{70AB3EF6-BB7D-4D73-9C21-731770A78952}"/>
          </ac:spMkLst>
        </pc:spChg>
        <pc:spChg chg="mod">
          <ac:chgData name="Arbie Sta. Maria" userId="f3148812-4228-411f-bf9f-5a2561256554" providerId="ADAL" clId="{67719F33-7BEA-4721-BF22-F2AC14070AC0}" dt="2023-01-10T12:57:28.710" v="245" actId="14100"/>
          <ac:spMkLst>
            <pc:docMk/>
            <pc:sldMk cId="2465075093" sldId="744"/>
            <ac:spMk id="21" creationId="{042D9E7B-D1BB-4A59-8D12-11E6C2FA55AC}"/>
          </ac:spMkLst>
        </pc:spChg>
      </pc:sldChg>
      <pc:sldChg chg="delSp modSp mod">
        <pc:chgData name="Arbie Sta. Maria" userId="f3148812-4228-411f-bf9f-5a2561256554" providerId="ADAL" clId="{67719F33-7BEA-4721-BF22-F2AC14070AC0}" dt="2023-01-10T12:37:11.319" v="29" actId="14100"/>
        <pc:sldMkLst>
          <pc:docMk/>
          <pc:sldMk cId="902981909" sldId="814"/>
        </pc:sldMkLst>
        <pc:spChg chg="mod">
          <ac:chgData name="Arbie Sta. Maria" userId="f3148812-4228-411f-bf9f-5a2561256554" providerId="ADAL" clId="{67719F33-7BEA-4721-BF22-F2AC14070AC0}" dt="2023-01-10T12:37:11.319" v="29" actId="14100"/>
          <ac:spMkLst>
            <pc:docMk/>
            <pc:sldMk cId="902981909" sldId="814"/>
            <ac:spMk id="21" creationId="{042D9E7B-D1BB-4A59-8D12-11E6C2FA55AC}"/>
          </ac:spMkLst>
        </pc:spChg>
        <pc:picChg chg="del mod">
          <ac:chgData name="Arbie Sta. Maria" userId="f3148812-4228-411f-bf9f-5a2561256554" providerId="ADAL" clId="{67719F33-7BEA-4721-BF22-F2AC14070AC0}" dt="2023-01-10T12:37:04.100" v="28" actId="478"/>
          <ac:picMkLst>
            <pc:docMk/>
            <pc:sldMk cId="902981909" sldId="814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67719F33-7BEA-4721-BF22-F2AC14070AC0}" dt="2023-01-10T12:42:59.169" v="146"/>
        <pc:sldMkLst>
          <pc:docMk/>
          <pc:sldMk cId="973557053" sldId="815"/>
        </pc:sldMkLst>
        <pc:spChg chg="mod">
          <ac:chgData name="Arbie Sta. Maria" userId="f3148812-4228-411f-bf9f-5a2561256554" providerId="ADAL" clId="{67719F33-7BEA-4721-BF22-F2AC14070AC0}" dt="2023-01-10T12:37:21.145" v="30" actId="14100"/>
          <ac:spMkLst>
            <pc:docMk/>
            <pc:sldMk cId="973557053" sldId="815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2:59.169" v="146"/>
          <ac:graphicFrameMkLst>
            <pc:docMk/>
            <pc:sldMk cId="973557053" sldId="815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8:54.616" v="183" actId="14100"/>
        <pc:sldMkLst>
          <pc:docMk/>
          <pc:sldMk cId="3436991174" sldId="816"/>
        </pc:sldMkLst>
        <pc:spChg chg="mod">
          <ac:chgData name="Arbie Sta. Maria" userId="f3148812-4228-411f-bf9f-5a2561256554" providerId="ADAL" clId="{67719F33-7BEA-4721-BF22-F2AC14070AC0}" dt="2023-01-10T12:48:54.616" v="183" actId="14100"/>
          <ac:spMkLst>
            <pc:docMk/>
            <pc:sldMk cId="3436991174" sldId="816"/>
            <ac:spMk id="10" creationId="{042D9E7B-D1BB-4A59-8D12-11E6C2FA55AC}"/>
          </ac:spMkLst>
        </pc:spChg>
        <pc:graphicFrameChg chg="modGraphic">
          <ac:chgData name="Arbie Sta. Maria" userId="f3148812-4228-411f-bf9f-5a2561256554" providerId="ADAL" clId="{67719F33-7BEA-4721-BF22-F2AC14070AC0}" dt="2023-01-10T12:43:21.220" v="150" actId="2062"/>
          <ac:graphicFrameMkLst>
            <pc:docMk/>
            <pc:sldMk cId="3436991174" sldId="816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08.194" v="185" actId="14100"/>
        <pc:sldMkLst>
          <pc:docMk/>
          <pc:sldMk cId="3704282699" sldId="817"/>
        </pc:sldMkLst>
        <pc:spChg chg="mod">
          <ac:chgData name="Arbie Sta. Maria" userId="f3148812-4228-411f-bf9f-5a2561256554" providerId="ADAL" clId="{67719F33-7BEA-4721-BF22-F2AC14070AC0}" dt="2023-01-10T12:49:08.194" v="185" actId="14100"/>
          <ac:spMkLst>
            <pc:docMk/>
            <pc:sldMk cId="3704282699" sldId="817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5:13.542" v="165"/>
          <ac:graphicFrameMkLst>
            <pc:docMk/>
            <pc:sldMk cId="3704282699" sldId="817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13.933" v="186" actId="14100"/>
        <pc:sldMkLst>
          <pc:docMk/>
          <pc:sldMk cId="618977775" sldId="818"/>
        </pc:sldMkLst>
        <pc:spChg chg="mod">
          <ac:chgData name="Arbie Sta. Maria" userId="f3148812-4228-411f-bf9f-5a2561256554" providerId="ADAL" clId="{67719F33-7BEA-4721-BF22-F2AC14070AC0}" dt="2023-01-10T12:49:13.933" v="186" actId="14100"/>
          <ac:spMkLst>
            <pc:docMk/>
            <pc:sldMk cId="618977775" sldId="818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5:36.579" v="167"/>
          <ac:graphicFrameMkLst>
            <pc:docMk/>
            <pc:sldMk cId="618977775" sldId="818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19.953" v="187" actId="14100"/>
        <pc:sldMkLst>
          <pc:docMk/>
          <pc:sldMk cId="2413641713" sldId="819"/>
        </pc:sldMkLst>
        <pc:spChg chg="mod">
          <ac:chgData name="Arbie Sta. Maria" userId="f3148812-4228-411f-bf9f-5a2561256554" providerId="ADAL" clId="{67719F33-7BEA-4721-BF22-F2AC14070AC0}" dt="2023-01-10T12:49:19.953" v="187" actId="14100"/>
          <ac:spMkLst>
            <pc:docMk/>
            <pc:sldMk cId="2413641713" sldId="819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6:18.239" v="174"/>
          <ac:graphicFrameMkLst>
            <pc:docMk/>
            <pc:sldMk cId="2413641713" sldId="819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33.542" v="189" actId="14100"/>
        <pc:sldMkLst>
          <pc:docMk/>
          <pc:sldMk cId="2311728021" sldId="820"/>
        </pc:sldMkLst>
        <pc:spChg chg="mod">
          <ac:chgData name="Arbie Sta. Maria" userId="f3148812-4228-411f-bf9f-5a2561256554" providerId="ADAL" clId="{67719F33-7BEA-4721-BF22-F2AC14070AC0}" dt="2023-01-10T12:49:33.542" v="189" actId="14100"/>
          <ac:spMkLst>
            <pc:docMk/>
            <pc:sldMk cId="2311728021" sldId="820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6:37.162" v="176"/>
          <ac:graphicFrameMkLst>
            <pc:docMk/>
            <pc:sldMk cId="2311728021" sldId="820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40.520" v="190" actId="14100"/>
        <pc:sldMkLst>
          <pc:docMk/>
          <pc:sldMk cId="811558251" sldId="821"/>
        </pc:sldMkLst>
        <pc:spChg chg="mod">
          <ac:chgData name="Arbie Sta. Maria" userId="f3148812-4228-411f-bf9f-5a2561256554" providerId="ADAL" clId="{67719F33-7BEA-4721-BF22-F2AC14070AC0}" dt="2023-01-10T12:49:40.520" v="190" actId="14100"/>
          <ac:spMkLst>
            <pc:docMk/>
            <pc:sldMk cId="811558251" sldId="821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0:06.956" v="118" actId="2062"/>
          <ac:graphicFrameMkLst>
            <pc:docMk/>
            <pc:sldMk cId="811558251" sldId="821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45.942" v="191" actId="14100"/>
        <pc:sldMkLst>
          <pc:docMk/>
          <pc:sldMk cId="3477931872" sldId="822"/>
        </pc:sldMkLst>
        <pc:spChg chg="mod">
          <ac:chgData name="Arbie Sta. Maria" userId="f3148812-4228-411f-bf9f-5a2561256554" providerId="ADAL" clId="{67719F33-7BEA-4721-BF22-F2AC14070AC0}" dt="2023-01-10T12:49:45.942" v="191" actId="14100"/>
          <ac:spMkLst>
            <pc:docMk/>
            <pc:sldMk cId="3477931872" sldId="822"/>
            <ac:spMk id="10" creationId="{042D9E7B-D1BB-4A59-8D12-11E6C2FA55AC}"/>
          </ac:spMkLst>
        </pc:spChg>
        <pc:graphicFrameChg chg="modGraphic">
          <ac:chgData name="Arbie Sta. Maria" userId="f3148812-4228-411f-bf9f-5a2561256554" providerId="ADAL" clId="{67719F33-7BEA-4721-BF22-F2AC14070AC0}" dt="2023-01-10T12:40:24.348" v="121" actId="2062"/>
          <ac:graphicFrameMkLst>
            <pc:docMk/>
            <pc:sldMk cId="3477931872" sldId="822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51.948" v="192" actId="14100"/>
        <pc:sldMkLst>
          <pc:docMk/>
          <pc:sldMk cId="4222644163" sldId="823"/>
        </pc:sldMkLst>
        <pc:spChg chg="mod">
          <ac:chgData name="Arbie Sta. Maria" userId="f3148812-4228-411f-bf9f-5a2561256554" providerId="ADAL" clId="{67719F33-7BEA-4721-BF22-F2AC14070AC0}" dt="2023-01-10T12:49:51.948" v="192" actId="14100"/>
          <ac:spMkLst>
            <pc:docMk/>
            <pc:sldMk cId="4222644163" sldId="823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7:20.751" v="181"/>
          <ac:graphicFrameMkLst>
            <pc:docMk/>
            <pc:sldMk cId="4222644163" sldId="823"/>
            <ac:graphicFrameMk id="3" creationId="{00000000-0000-0000-0000-000000000000}"/>
          </ac:graphicFrameMkLst>
        </pc:graphicFrameChg>
      </pc:sldChg>
      <pc:sldChg chg="delSp modSp mod">
        <pc:chgData name="Arbie Sta. Maria" userId="f3148812-4228-411f-bf9f-5a2561256554" providerId="ADAL" clId="{67719F33-7BEA-4721-BF22-F2AC14070AC0}" dt="2023-01-10T12:52:59.653" v="220" actId="20577"/>
        <pc:sldMkLst>
          <pc:docMk/>
          <pc:sldMk cId="2736398781" sldId="824"/>
        </pc:sldMkLst>
        <pc:spChg chg="mod">
          <ac:chgData name="Arbie Sta. Maria" userId="f3148812-4228-411f-bf9f-5a2561256554" providerId="ADAL" clId="{67719F33-7BEA-4721-BF22-F2AC14070AC0}" dt="2023-01-10T12:52:59.653" v="220" actId="20577"/>
          <ac:spMkLst>
            <pc:docMk/>
            <pc:sldMk cId="2736398781" sldId="824"/>
            <ac:spMk id="21" creationId="{042D9E7B-D1BB-4A59-8D12-11E6C2FA55AC}"/>
          </ac:spMkLst>
        </pc:spChg>
        <pc:picChg chg="del">
          <ac:chgData name="Arbie Sta. Maria" userId="f3148812-4228-411f-bf9f-5a2561256554" providerId="ADAL" clId="{67719F33-7BEA-4721-BF22-F2AC14070AC0}" dt="2023-01-10T12:52:48.282" v="217" actId="478"/>
          <ac:picMkLst>
            <pc:docMk/>
            <pc:sldMk cId="2736398781" sldId="824"/>
            <ac:picMk id="7" creationId="{00000000-0000-0000-0000-000000000000}"/>
          </ac:picMkLst>
        </pc:picChg>
      </pc:sldChg>
      <pc:sldChg chg="del">
        <pc:chgData name="Arbie Sta. Maria" userId="f3148812-4228-411f-bf9f-5a2561256554" providerId="ADAL" clId="{67719F33-7BEA-4721-BF22-F2AC14070AC0}" dt="2023-01-10T12:58:24.447" v="253" actId="47"/>
        <pc:sldMkLst>
          <pc:docMk/>
          <pc:sldMk cId="1050640278" sldId="825"/>
        </pc:sldMkLst>
      </pc:sldChg>
      <pc:sldChg chg="modSp mod">
        <pc:chgData name="Arbie Sta. Maria" userId="f3148812-4228-411f-bf9f-5a2561256554" providerId="ADAL" clId="{67719F33-7BEA-4721-BF22-F2AC14070AC0}" dt="2023-01-10T13:07:21.449" v="330" actId="14100"/>
        <pc:sldMkLst>
          <pc:docMk/>
          <pc:sldMk cId="2663555051" sldId="826"/>
        </pc:sldMkLst>
        <pc:spChg chg="mod">
          <ac:chgData name="Arbie Sta. Maria" userId="f3148812-4228-411f-bf9f-5a2561256554" providerId="ADAL" clId="{67719F33-7BEA-4721-BF22-F2AC14070AC0}" dt="2023-01-10T13:07:21.449" v="330" actId="14100"/>
          <ac:spMkLst>
            <pc:docMk/>
            <pc:sldMk cId="2663555051" sldId="826"/>
            <ac:spMk id="21" creationId="{042D9E7B-D1BB-4A59-8D12-11E6C2FA55AC}"/>
          </ac:spMkLst>
        </pc:spChg>
      </pc:sldChg>
      <pc:sldChg chg="addSp modSp mod">
        <pc:chgData name="Arbie Sta. Maria" userId="f3148812-4228-411f-bf9f-5a2561256554" providerId="ADAL" clId="{67719F33-7BEA-4721-BF22-F2AC14070AC0}" dt="2023-01-10T13:07:13.198" v="329" actId="14100"/>
        <pc:sldMkLst>
          <pc:docMk/>
          <pc:sldMk cId="3636426026" sldId="827"/>
        </pc:sldMkLst>
        <pc:spChg chg="mod">
          <ac:chgData name="Arbie Sta. Maria" userId="f3148812-4228-411f-bf9f-5a2561256554" providerId="ADAL" clId="{67719F33-7BEA-4721-BF22-F2AC14070AC0}" dt="2023-01-10T13:07:13.198" v="329" actId="14100"/>
          <ac:spMkLst>
            <pc:docMk/>
            <pc:sldMk cId="3636426026" sldId="827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67719F33-7BEA-4721-BF22-F2AC14070AC0}" dt="2023-01-10T13:05:33.017" v="321" actId="207"/>
          <ac:graphicFrameMkLst>
            <pc:docMk/>
            <pc:sldMk cId="3636426026" sldId="827"/>
            <ac:graphicFrameMk id="2" creationId="{78EB8B5B-95FD-5086-E2B7-8A0C5CCAD065}"/>
          </ac:graphicFrameMkLst>
        </pc:graphicFrameChg>
      </pc:sldChg>
      <pc:sldChg chg="delSp modSp mod">
        <pc:chgData name="Arbie Sta. Maria" userId="f3148812-4228-411f-bf9f-5a2561256554" providerId="ADAL" clId="{67719F33-7BEA-4721-BF22-F2AC14070AC0}" dt="2023-01-10T13:07:07.555" v="328" actId="14100"/>
        <pc:sldMkLst>
          <pc:docMk/>
          <pc:sldMk cId="1700858215" sldId="828"/>
        </pc:sldMkLst>
        <pc:spChg chg="mod">
          <ac:chgData name="Arbie Sta. Maria" userId="f3148812-4228-411f-bf9f-5a2561256554" providerId="ADAL" clId="{67719F33-7BEA-4721-BF22-F2AC14070AC0}" dt="2023-01-10T13:07:07.555" v="328" actId="14100"/>
          <ac:spMkLst>
            <pc:docMk/>
            <pc:sldMk cId="1700858215" sldId="828"/>
            <ac:spMk id="21" creationId="{042D9E7B-D1BB-4A59-8D12-11E6C2FA55AC}"/>
          </ac:spMkLst>
        </pc:spChg>
        <pc:picChg chg="del">
          <ac:chgData name="Arbie Sta. Maria" userId="f3148812-4228-411f-bf9f-5a2561256554" providerId="ADAL" clId="{67719F33-7BEA-4721-BF22-F2AC14070AC0}" dt="2023-01-10T13:07:03.146" v="327" actId="478"/>
          <ac:picMkLst>
            <pc:docMk/>
            <pc:sldMk cId="1700858215" sldId="828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67719F33-7BEA-4721-BF22-F2AC14070AC0}" dt="2023-01-10T13:08:17.216" v="331" actId="14100"/>
        <pc:sldMkLst>
          <pc:docMk/>
          <pc:sldMk cId="2915833959" sldId="829"/>
        </pc:sldMkLst>
        <pc:spChg chg="mod">
          <ac:chgData name="Arbie Sta. Maria" userId="f3148812-4228-411f-bf9f-5a2561256554" providerId="ADAL" clId="{67719F33-7BEA-4721-BF22-F2AC14070AC0}" dt="2023-01-10T13:08:17.216" v="331" actId="14100"/>
          <ac:spMkLst>
            <pc:docMk/>
            <pc:sldMk cId="2915833959" sldId="829"/>
            <ac:spMk id="21" creationId="{042D9E7B-D1BB-4A59-8D12-11E6C2FA55AC}"/>
          </ac:spMkLst>
        </pc:spChg>
      </pc:sldChg>
      <pc:sldChg chg="addSp delSp modSp mod">
        <pc:chgData name="Arbie Sta. Maria" userId="f3148812-4228-411f-bf9f-5a2561256554" providerId="ADAL" clId="{67719F33-7BEA-4721-BF22-F2AC14070AC0}" dt="2023-01-10T13:10:23.053" v="354" actId="207"/>
        <pc:sldMkLst>
          <pc:docMk/>
          <pc:sldMk cId="1417413563" sldId="830"/>
        </pc:sldMkLst>
        <pc:spChg chg="mod">
          <ac:chgData name="Arbie Sta. Maria" userId="f3148812-4228-411f-bf9f-5a2561256554" providerId="ADAL" clId="{67719F33-7BEA-4721-BF22-F2AC14070AC0}" dt="2023-01-10T13:09:25.042" v="341" actId="20577"/>
          <ac:spMkLst>
            <pc:docMk/>
            <pc:sldMk cId="1417413563" sldId="830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67719F33-7BEA-4721-BF22-F2AC14070AC0}" dt="2023-01-10T13:10:23.053" v="354" actId="207"/>
          <ac:graphicFrameMkLst>
            <pc:docMk/>
            <pc:sldMk cId="1417413563" sldId="830"/>
            <ac:graphicFrameMk id="2" creationId="{14D0A979-3928-2465-E75E-14EEFDE80397}"/>
          </ac:graphicFrameMkLst>
        </pc:graphicFrameChg>
        <pc:picChg chg="del">
          <ac:chgData name="Arbie Sta. Maria" userId="f3148812-4228-411f-bf9f-5a2561256554" providerId="ADAL" clId="{67719F33-7BEA-4721-BF22-F2AC14070AC0}" dt="2023-01-10T13:08:58.909" v="334" actId="478"/>
          <ac:picMkLst>
            <pc:docMk/>
            <pc:sldMk cId="1417413563" sldId="830"/>
            <ac:picMk id="6" creationId="{00000000-0000-0000-0000-000000000000}"/>
          </ac:picMkLst>
        </pc:picChg>
      </pc:sldChg>
      <pc:sldChg chg="addSp delSp modSp mod">
        <pc:chgData name="Arbie Sta. Maria" userId="f3148812-4228-411f-bf9f-5a2561256554" providerId="ADAL" clId="{67719F33-7BEA-4721-BF22-F2AC14070AC0}" dt="2023-01-10T13:15:21.322" v="401" actId="478"/>
        <pc:sldMkLst>
          <pc:docMk/>
          <pc:sldMk cId="2544912406" sldId="831"/>
        </pc:sldMkLst>
        <pc:spChg chg="add del mod">
          <ac:chgData name="Arbie Sta. Maria" userId="f3148812-4228-411f-bf9f-5a2561256554" providerId="ADAL" clId="{67719F33-7BEA-4721-BF22-F2AC14070AC0}" dt="2023-01-10T13:15:21.322" v="401" actId="478"/>
          <ac:spMkLst>
            <pc:docMk/>
            <pc:sldMk cId="2544912406" sldId="831"/>
            <ac:spMk id="5" creationId="{B3D61D4C-FE71-AD49-34EA-F2B39852A80C}"/>
          </ac:spMkLst>
        </pc:spChg>
        <pc:spChg chg="del">
          <ac:chgData name="Arbie Sta. Maria" userId="f3148812-4228-411f-bf9f-5a2561256554" providerId="ADAL" clId="{67719F33-7BEA-4721-BF22-F2AC14070AC0}" dt="2023-01-10T13:15:19.938" v="400" actId="478"/>
          <ac:spMkLst>
            <pc:docMk/>
            <pc:sldMk cId="2544912406" sldId="831"/>
            <ac:spMk id="12" creationId="{70AB3EF6-BB7D-4D73-9C21-731770A78952}"/>
          </ac:spMkLst>
        </pc:spChg>
        <pc:spChg chg="mod">
          <ac:chgData name="Arbie Sta. Maria" userId="f3148812-4228-411f-bf9f-5a2561256554" providerId="ADAL" clId="{67719F33-7BEA-4721-BF22-F2AC14070AC0}" dt="2023-01-10T13:14:00.918" v="390" actId="14100"/>
          <ac:spMkLst>
            <pc:docMk/>
            <pc:sldMk cId="2544912406" sldId="831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67719F33-7BEA-4721-BF22-F2AC14070AC0}" dt="2023-01-10T13:15:17.029" v="399" actId="207"/>
          <ac:graphicFrameMkLst>
            <pc:docMk/>
            <pc:sldMk cId="2544912406" sldId="831"/>
            <ac:graphicFrameMk id="2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34:15.703" v="4" actId="14100"/>
        <pc:sldMkLst>
          <pc:docMk/>
          <pc:sldMk cId="3852307750" sldId="834"/>
        </pc:sldMkLst>
        <pc:spChg chg="mod">
          <ac:chgData name="Arbie Sta. Maria" userId="f3148812-4228-411f-bf9f-5a2561256554" providerId="ADAL" clId="{67719F33-7BEA-4721-BF22-F2AC14070AC0}" dt="2023-01-10T12:34:15.703" v="4" actId="14100"/>
          <ac:spMkLst>
            <pc:docMk/>
            <pc:sldMk cId="3852307750" sldId="834"/>
            <ac:spMk id="7" creationId="{042D9E7B-D1BB-4A59-8D12-11E6C2FA55AC}"/>
          </ac:spMkLst>
        </pc:spChg>
      </pc:sldChg>
      <pc:sldChg chg="del">
        <pc:chgData name="Arbie Sta. Maria" userId="f3148812-4228-411f-bf9f-5a2561256554" providerId="ADAL" clId="{67719F33-7BEA-4721-BF22-F2AC14070AC0}" dt="2023-01-10T12:56:06.736" v="241" actId="47"/>
        <pc:sldMkLst>
          <pc:docMk/>
          <pc:sldMk cId="2772524691" sldId="835"/>
        </pc:sldMkLst>
      </pc:sldChg>
      <pc:sldChg chg="modSp mod">
        <pc:chgData name="Arbie Sta. Maria" userId="f3148812-4228-411f-bf9f-5a2561256554" providerId="ADAL" clId="{67719F33-7BEA-4721-BF22-F2AC14070AC0}" dt="2023-01-10T13:12:37.793" v="380" actId="14100"/>
        <pc:sldMkLst>
          <pc:docMk/>
          <pc:sldMk cId="834566021" sldId="836"/>
        </pc:sldMkLst>
        <pc:spChg chg="mod">
          <ac:chgData name="Arbie Sta. Maria" userId="f3148812-4228-411f-bf9f-5a2561256554" providerId="ADAL" clId="{67719F33-7BEA-4721-BF22-F2AC14070AC0}" dt="2023-01-10T13:12:37.793" v="380" actId="14100"/>
          <ac:spMkLst>
            <pc:docMk/>
            <pc:sldMk cId="834566021" sldId="836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67719F33-7BEA-4721-BF22-F2AC14070AC0}" dt="2023-01-10T13:15:30.917" v="402" actId="14100"/>
        <pc:sldMkLst>
          <pc:docMk/>
          <pc:sldMk cId="3819725308" sldId="837"/>
        </pc:sldMkLst>
        <pc:spChg chg="mod">
          <ac:chgData name="Arbie Sta. Maria" userId="f3148812-4228-411f-bf9f-5a2561256554" providerId="ADAL" clId="{67719F33-7BEA-4721-BF22-F2AC14070AC0}" dt="2023-01-10T13:15:30.917" v="402" actId="14100"/>
          <ac:spMkLst>
            <pc:docMk/>
            <pc:sldMk cId="3819725308" sldId="837"/>
            <ac:spMk id="21" creationId="{042D9E7B-D1BB-4A59-8D12-11E6C2FA55AC}"/>
          </ac:spMkLst>
        </pc:spChg>
      </pc:sldChg>
      <pc:sldChg chg="del">
        <pc:chgData name="Arbie Sta. Maria" userId="f3148812-4228-411f-bf9f-5a2561256554" providerId="ADAL" clId="{67719F33-7BEA-4721-BF22-F2AC14070AC0}" dt="2023-01-10T13:10:40.065" v="357" actId="47"/>
        <pc:sldMkLst>
          <pc:docMk/>
          <pc:sldMk cId="3253297693" sldId="838"/>
        </pc:sldMkLst>
      </pc:sldChg>
      <pc:sldChg chg="add del">
        <pc:chgData name="Arbie Sta. Maria" userId="f3148812-4228-411f-bf9f-5a2561256554" providerId="ADAL" clId="{67719F33-7BEA-4721-BF22-F2AC14070AC0}" dt="2023-01-10T12:38:44.133" v="41" actId="47"/>
        <pc:sldMkLst>
          <pc:docMk/>
          <pc:sldMk cId="94974287" sldId="839"/>
        </pc:sldMkLst>
      </pc:sldChg>
      <pc:sldChg chg="modSp add mod">
        <pc:chgData name="Arbie Sta. Maria" userId="f3148812-4228-411f-bf9f-5a2561256554" providerId="ADAL" clId="{67719F33-7BEA-4721-BF22-F2AC14070AC0}" dt="2023-01-10T12:42:48.058" v="144"/>
        <pc:sldMkLst>
          <pc:docMk/>
          <pc:sldMk cId="1774166266" sldId="839"/>
        </pc:sldMkLst>
        <pc:graphicFrameChg chg="mod modGraphic">
          <ac:chgData name="Arbie Sta. Maria" userId="f3148812-4228-411f-bf9f-5a2561256554" providerId="ADAL" clId="{67719F33-7BEA-4721-BF22-F2AC14070AC0}" dt="2023-01-10T12:42:48.058" v="144"/>
          <ac:graphicFrameMkLst>
            <pc:docMk/>
            <pc:sldMk cId="1774166266" sldId="839"/>
            <ac:graphicFrameMk id="3" creationId="{00000000-0000-0000-0000-000000000000}"/>
          </ac:graphicFrameMkLst>
        </pc:graphicFrameChg>
      </pc:sldChg>
      <pc:sldChg chg="modSp add mod">
        <pc:chgData name="Arbie Sta. Maria" userId="f3148812-4228-411f-bf9f-5a2561256554" providerId="ADAL" clId="{67719F33-7BEA-4721-BF22-F2AC14070AC0}" dt="2023-01-10T12:43:08.048" v="148"/>
        <pc:sldMkLst>
          <pc:docMk/>
          <pc:sldMk cId="3814626717" sldId="840"/>
        </pc:sldMkLst>
        <pc:graphicFrameChg chg="modGraphic">
          <ac:chgData name="Arbie Sta. Maria" userId="f3148812-4228-411f-bf9f-5a2561256554" providerId="ADAL" clId="{67719F33-7BEA-4721-BF22-F2AC14070AC0}" dt="2023-01-10T12:43:08.048" v="148"/>
          <ac:graphicFrameMkLst>
            <pc:docMk/>
            <pc:sldMk cId="3814626717" sldId="840"/>
            <ac:graphicFrameMk id="3" creationId="{00000000-0000-0000-0000-000000000000}"/>
          </ac:graphicFrameMkLst>
        </pc:graphicFrameChg>
      </pc:sldChg>
      <pc:sldChg chg="modSp add mod ord">
        <pc:chgData name="Arbie Sta. Maria" userId="f3148812-4228-411f-bf9f-5a2561256554" providerId="ADAL" clId="{67719F33-7BEA-4721-BF22-F2AC14070AC0}" dt="2023-01-10T12:49:01.314" v="184" actId="14100"/>
        <pc:sldMkLst>
          <pc:docMk/>
          <pc:sldMk cId="2359952118" sldId="841"/>
        </pc:sldMkLst>
        <pc:spChg chg="mod">
          <ac:chgData name="Arbie Sta. Maria" userId="f3148812-4228-411f-bf9f-5a2561256554" providerId="ADAL" clId="{67719F33-7BEA-4721-BF22-F2AC14070AC0}" dt="2023-01-10T12:49:01.314" v="184" actId="14100"/>
          <ac:spMkLst>
            <pc:docMk/>
            <pc:sldMk cId="2359952118" sldId="841"/>
            <ac:spMk id="10" creationId="{042D9E7B-D1BB-4A59-8D12-11E6C2FA55AC}"/>
          </ac:spMkLst>
        </pc:spChg>
        <pc:graphicFrameChg chg="modGraphic">
          <ac:chgData name="Arbie Sta. Maria" userId="f3148812-4228-411f-bf9f-5a2561256554" providerId="ADAL" clId="{67719F33-7BEA-4721-BF22-F2AC14070AC0}" dt="2023-01-10T12:43:55.906" v="154"/>
          <ac:graphicFrameMkLst>
            <pc:docMk/>
            <pc:sldMk cId="2359952118" sldId="841"/>
            <ac:graphicFrameMk id="3" creationId="{00000000-0000-0000-0000-000000000000}"/>
          </ac:graphicFrameMkLst>
        </pc:graphicFrameChg>
      </pc:sldChg>
      <pc:sldChg chg="modSp add mod">
        <pc:chgData name="Arbie Sta. Maria" userId="f3148812-4228-411f-bf9f-5a2561256554" providerId="ADAL" clId="{67719F33-7BEA-4721-BF22-F2AC14070AC0}" dt="2023-01-10T12:49:27.007" v="188" actId="14100"/>
        <pc:sldMkLst>
          <pc:docMk/>
          <pc:sldMk cId="1166372735" sldId="842"/>
        </pc:sldMkLst>
        <pc:spChg chg="mod">
          <ac:chgData name="Arbie Sta. Maria" userId="f3148812-4228-411f-bf9f-5a2561256554" providerId="ADAL" clId="{67719F33-7BEA-4721-BF22-F2AC14070AC0}" dt="2023-01-10T12:49:27.007" v="188" actId="14100"/>
          <ac:spMkLst>
            <pc:docMk/>
            <pc:sldMk cId="1166372735" sldId="842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6:28.953" v="175"/>
          <ac:graphicFrameMkLst>
            <pc:docMk/>
            <pc:sldMk cId="1166372735" sldId="842"/>
            <ac:graphicFrameMk id="3" creationId="{00000000-0000-0000-0000-000000000000}"/>
          </ac:graphicFrameMkLst>
        </pc:graphicFrameChg>
      </pc:sldChg>
      <pc:sldChg chg="modSp add mod">
        <pc:chgData name="Arbie Sta. Maria" userId="f3148812-4228-411f-bf9f-5a2561256554" providerId="ADAL" clId="{67719F33-7BEA-4721-BF22-F2AC14070AC0}" dt="2023-01-10T12:49:57.508" v="193" actId="14100"/>
        <pc:sldMkLst>
          <pc:docMk/>
          <pc:sldMk cId="1957785856" sldId="843"/>
        </pc:sldMkLst>
        <pc:spChg chg="mod">
          <ac:chgData name="Arbie Sta. Maria" userId="f3148812-4228-411f-bf9f-5a2561256554" providerId="ADAL" clId="{67719F33-7BEA-4721-BF22-F2AC14070AC0}" dt="2023-01-10T12:49:57.508" v="193" actId="14100"/>
          <ac:spMkLst>
            <pc:docMk/>
            <pc:sldMk cId="1957785856" sldId="843"/>
            <ac:spMk id="10" creationId="{042D9E7B-D1BB-4A59-8D12-11E6C2FA55AC}"/>
          </ac:spMkLst>
        </pc:spChg>
        <pc:graphicFrameChg chg="modGraphic">
          <ac:chgData name="Arbie Sta. Maria" userId="f3148812-4228-411f-bf9f-5a2561256554" providerId="ADAL" clId="{67719F33-7BEA-4721-BF22-F2AC14070AC0}" dt="2023-01-10T12:47:10.880" v="179"/>
          <ac:graphicFrameMkLst>
            <pc:docMk/>
            <pc:sldMk cId="1957785856" sldId="843"/>
            <ac:graphicFrameMk id="3" creationId="{00000000-0000-0000-0000-000000000000}"/>
          </ac:graphicFrameMkLst>
        </pc:graphicFrameChg>
      </pc:sldChg>
      <pc:sldChg chg="modSp add">
        <pc:chgData name="Arbie Sta. Maria" userId="f3148812-4228-411f-bf9f-5a2561256554" providerId="ADAL" clId="{67719F33-7BEA-4721-BF22-F2AC14070AC0}" dt="2023-01-10T12:56:14.905" v="243" actId="207"/>
        <pc:sldMkLst>
          <pc:docMk/>
          <pc:sldMk cId="868411364" sldId="844"/>
        </pc:sldMkLst>
        <pc:graphicFrameChg chg="mod">
          <ac:chgData name="Arbie Sta. Maria" userId="f3148812-4228-411f-bf9f-5a2561256554" providerId="ADAL" clId="{67719F33-7BEA-4721-BF22-F2AC14070AC0}" dt="2023-01-10T12:56:14.905" v="243" actId="207"/>
          <ac:graphicFrameMkLst>
            <pc:docMk/>
            <pc:sldMk cId="868411364" sldId="844"/>
            <ac:graphicFrameMk id="2" creationId="{85446086-052C-0827-8840-977CA121D714}"/>
          </ac:graphicFrameMkLst>
        </pc:graphicFrameChg>
      </pc:sldChg>
      <pc:sldChg chg="modSp add mod">
        <pc:chgData name="Arbie Sta. Maria" userId="f3148812-4228-411f-bf9f-5a2561256554" providerId="ADAL" clId="{67719F33-7BEA-4721-BF22-F2AC14070AC0}" dt="2023-01-10T13:06:48.415" v="326" actId="18131"/>
        <pc:sldMkLst>
          <pc:docMk/>
          <pc:sldMk cId="2707288653" sldId="845"/>
        </pc:sldMkLst>
        <pc:spChg chg="mod">
          <ac:chgData name="Arbie Sta. Maria" userId="f3148812-4228-411f-bf9f-5a2561256554" providerId="ADAL" clId="{67719F33-7BEA-4721-BF22-F2AC14070AC0}" dt="2023-01-10T13:05:57.985" v="323"/>
          <ac:spMkLst>
            <pc:docMk/>
            <pc:sldMk cId="2707288653" sldId="845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67719F33-7BEA-4721-BF22-F2AC14070AC0}" dt="2023-01-10T13:06:48.415" v="326" actId="18131"/>
          <ac:picMkLst>
            <pc:docMk/>
            <pc:sldMk cId="2707288653" sldId="845"/>
            <ac:picMk id="7" creationId="{5EFF0B8F-D7A9-44F8-A986-6EA9CE0EB1C6}"/>
          </ac:picMkLst>
        </pc:picChg>
      </pc:sldChg>
      <pc:sldChg chg="modSp add mod">
        <pc:chgData name="Arbie Sta. Maria" userId="f3148812-4228-411f-bf9f-5a2561256554" providerId="ADAL" clId="{67719F33-7BEA-4721-BF22-F2AC14070AC0}" dt="2023-01-10T13:11:29.660" v="365" actId="18131"/>
        <pc:sldMkLst>
          <pc:docMk/>
          <pc:sldMk cId="2183484179" sldId="846"/>
        </pc:sldMkLst>
        <pc:spChg chg="mod">
          <ac:chgData name="Arbie Sta. Maria" userId="f3148812-4228-411f-bf9f-5a2561256554" providerId="ADAL" clId="{67719F33-7BEA-4721-BF22-F2AC14070AC0}" dt="2023-01-10T13:10:38.353" v="356"/>
          <ac:spMkLst>
            <pc:docMk/>
            <pc:sldMk cId="2183484179" sldId="846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67719F33-7BEA-4721-BF22-F2AC14070AC0}" dt="2023-01-10T13:11:29.660" v="365" actId="18131"/>
          <ac:picMkLst>
            <pc:docMk/>
            <pc:sldMk cId="2183484179" sldId="846"/>
            <ac:picMk id="7" creationId="{58B9E142-28FD-4EEB-B3F0-E48F8F1C157F}"/>
          </ac:picMkLst>
        </pc:picChg>
      </pc:sldChg>
    </pc:docChg>
  </pc:docChgLst>
  <pc:docChgLst>
    <pc:chgData name="Gia Timbal" userId="efd2d06c-0825-42ed-ae34-6fe4fc35cdf7" providerId="ADAL" clId="{87781A2B-2DC0-4060-B5AD-19F37A0A663A}"/>
    <pc:docChg chg="modSld">
      <pc:chgData name="Gia Timbal" userId="efd2d06c-0825-42ed-ae34-6fe4fc35cdf7" providerId="ADAL" clId="{87781A2B-2DC0-4060-B5AD-19F37A0A663A}" dt="2023-01-11T04:59:51.155" v="3" actId="6549"/>
      <pc:docMkLst>
        <pc:docMk/>
      </pc:docMkLst>
      <pc:sldChg chg="modSp mod">
        <pc:chgData name="Gia Timbal" userId="efd2d06c-0825-42ed-ae34-6fe4fc35cdf7" providerId="ADAL" clId="{87781A2B-2DC0-4060-B5AD-19F37A0A663A}" dt="2023-01-11T04:59:09.432" v="0" actId="1076"/>
        <pc:sldMkLst>
          <pc:docMk/>
          <pc:sldMk cId="4055469947" sldId="425"/>
        </pc:sldMkLst>
        <pc:picChg chg="mod">
          <ac:chgData name="Gia Timbal" userId="efd2d06c-0825-42ed-ae34-6fe4fc35cdf7" providerId="ADAL" clId="{87781A2B-2DC0-4060-B5AD-19F37A0A663A}" dt="2023-01-11T04:59:09.432" v="0" actId="1076"/>
          <ac:picMkLst>
            <pc:docMk/>
            <pc:sldMk cId="4055469947" sldId="425"/>
            <ac:picMk id="7" creationId="{0FF72767-8E3C-4A64-873A-FAC465367D06}"/>
          </ac:picMkLst>
        </pc:picChg>
      </pc:sldChg>
      <pc:sldChg chg="modSp mod">
        <pc:chgData name="Gia Timbal" userId="efd2d06c-0825-42ed-ae34-6fe4fc35cdf7" providerId="ADAL" clId="{87781A2B-2DC0-4060-B5AD-19F37A0A663A}" dt="2023-01-11T04:59:51.155" v="3" actId="6549"/>
        <pc:sldMkLst>
          <pc:docMk/>
          <pc:sldMk cId="1387781938" sldId="580"/>
        </pc:sldMkLst>
        <pc:spChg chg="mod">
          <ac:chgData name="Gia Timbal" userId="efd2d06c-0825-42ed-ae34-6fe4fc35cdf7" providerId="ADAL" clId="{87781A2B-2DC0-4060-B5AD-19F37A0A663A}" dt="2023-01-11T04:59:51.155" v="3" actId="6549"/>
          <ac:spMkLst>
            <pc:docMk/>
            <pc:sldMk cId="1387781938" sldId="580"/>
            <ac:spMk id="9" creationId="{042D9E7B-D1BB-4A59-8D12-11E6C2FA55AC}"/>
          </ac:spMkLst>
        </pc:spChg>
      </pc:sldChg>
    </pc:docChg>
  </pc:docChgLst>
  <pc:docChgLst>
    <pc:chgData name="Jonnilyn Rubis" userId="6984004f4a1a371f" providerId="LiveId" clId="{9CCBB43B-0610-40D2-96B8-ADE63ACC58C1}"/>
    <pc:docChg chg="custSel addSld modSld modSection">
      <pc:chgData name="Jonnilyn Rubis" userId="6984004f4a1a371f" providerId="LiveId" clId="{9CCBB43B-0610-40D2-96B8-ADE63ACC58C1}" dt="2022-02-15T12:42:34.448" v="20" actId="1076"/>
      <pc:docMkLst>
        <pc:docMk/>
      </pc:docMkLst>
      <pc:sldChg chg="addSp modSp mod modCm">
        <pc:chgData name="Jonnilyn Rubis" userId="6984004f4a1a371f" providerId="LiveId" clId="{9CCBB43B-0610-40D2-96B8-ADE63ACC58C1}" dt="2022-02-15T09:45:25.044" v="4" actId="1076"/>
        <pc:sldMkLst>
          <pc:docMk/>
          <pc:sldMk cId="3955762641" sldId="742"/>
        </pc:sldMkLst>
        <pc:picChg chg="add mod">
          <ac:chgData name="Jonnilyn Rubis" userId="6984004f4a1a371f" providerId="LiveId" clId="{9CCBB43B-0610-40D2-96B8-ADE63ACC58C1}" dt="2022-02-15T09:45:25.044" v="4" actId="1076"/>
          <ac:picMkLst>
            <pc:docMk/>
            <pc:sldMk cId="3955762641" sldId="742"/>
            <ac:picMk id="3" creationId="{8C582185-142B-4369-80D4-A80DFED36F71}"/>
          </ac:picMkLst>
        </pc:picChg>
      </pc:sldChg>
      <pc:sldChg chg="modSp mod modCm">
        <pc:chgData name="Jonnilyn Rubis" userId="6984004f4a1a371f" providerId="LiveId" clId="{9CCBB43B-0610-40D2-96B8-ADE63ACC58C1}" dt="2022-02-15T12:39:50.117" v="15"/>
        <pc:sldMkLst>
          <pc:docMk/>
          <pc:sldMk cId="1417413563" sldId="830"/>
        </pc:sldMkLst>
        <pc:spChg chg="mod">
          <ac:chgData name="Jonnilyn Rubis" userId="6984004f4a1a371f" providerId="LiveId" clId="{9CCBB43B-0610-40D2-96B8-ADE63ACC58C1}" dt="2022-02-15T09:46:00.999" v="9" actId="12"/>
          <ac:spMkLst>
            <pc:docMk/>
            <pc:sldMk cId="1417413563" sldId="830"/>
            <ac:spMk id="21" creationId="{042D9E7B-D1BB-4A59-8D12-11E6C2FA55AC}"/>
          </ac:spMkLst>
        </pc:spChg>
      </pc:sldChg>
      <pc:sldChg chg="addSp delSp modSp add mod">
        <pc:chgData name="Jonnilyn Rubis" userId="6984004f4a1a371f" providerId="LiveId" clId="{9CCBB43B-0610-40D2-96B8-ADE63ACC58C1}" dt="2022-02-15T12:42:34.448" v="20" actId="1076"/>
        <pc:sldMkLst>
          <pc:docMk/>
          <pc:sldMk cId="3253297693" sldId="838"/>
        </pc:sldMkLst>
        <pc:spChg chg="mod">
          <ac:chgData name="Jonnilyn Rubis" userId="6984004f4a1a371f" providerId="LiveId" clId="{9CCBB43B-0610-40D2-96B8-ADE63ACC58C1}" dt="2022-02-15T12:39:26.639" v="13" actId="20577"/>
          <ac:spMkLst>
            <pc:docMk/>
            <pc:sldMk cId="3253297693" sldId="838"/>
            <ac:spMk id="21" creationId="{042D9E7B-D1BB-4A59-8D12-11E6C2FA55AC}"/>
          </ac:spMkLst>
        </pc:spChg>
        <pc:picChg chg="add mod">
          <ac:chgData name="Jonnilyn Rubis" userId="6984004f4a1a371f" providerId="LiveId" clId="{9CCBB43B-0610-40D2-96B8-ADE63ACC58C1}" dt="2022-02-15T12:42:34.448" v="20" actId="1076"/>
          <ac:picMkLst>
            <pc:docMk/>
            <pc:sldMk cId="3253297693" sldId="838"/>
            <ac:picMk id="3" creationId="{A2282E3B-3945-4363-B347-03C6F9381AEB}"/>
          </ac:picMkLst>
        </pc:picChg>
        <pc:picChg chg="del">
          <ac:chgData name="Jonnilyn Rubis" userId="6984004f4a1a371f" providerId="LiveId" clId="{9CCBB43B-0610-40D2-96B8-ADE63ACC58C1}" dt="2022-02-15T12:39:13.645" v="11" actId="478"/>
          <ac:picMkLst>
            <pc:docMk/>
            <pc:sldMk cId="3253297693" sldId="838"/>
            <ac:picMk id="6" creationId="{00000000-0000-0000-0000-000000000000}"/>
          </ac:picMkLst>
        </pc:picChg>
      </pc:sldChg>
    </pc:docChg>
  </pc:docChgLst>
  <pc:docChgLst>
    <pc:chgData name="Ariadne" userId="befa8149-c6af-46c9-b27d-15d84abc302f" providerId="ADAL" clId="{A899B545-52E8-404C-9924-8848C96BCFFC}"/>
    <pc:docChg chg="modSld">
      <pc:chgData name="Ariadne" userId="befa8149-c6af-46c9-b27d-15d84abc302f" providerId="ADAL" clId="{A899B545-52E8-404C-9924-8848C96BCFFC}" dt="2023-01-04T01:57:12.956" v="10" actId="20577"/>
      <pc:docMkLst>
        <pc:docMk/>
      </pc:docMkLst>
      <pc:sldChg chg="modCm">
        <pc:chgData name="Ariadne" userId="befa8149-c6af-46c9-b27d-15d84abc302f" providerId="ADAL" clId="{A899B545-52E8-404C-9924-8848C96BCFFC}" dt="2023-01-04T01:40:53.238" v="6"/>
        <pc:sldMkLst>
          <pc:docMk/>
          <pc:sldMk cId="2474872708" sldId="486"/>
        </pc:sldMkLst>
      </pc:sldChg>
      <pc:sldChg chg="modCm">
        <pc:chgData name="Ariadne" userId="befa8149-c6af-46c9-b27d-15d84abc302f" providerId="ADAL" clId="{A899B545-52E8-404C-9924-8848C96BCFFC}" dt="2023-01-04T01:41:02.437" v="7"/>
        <pc:sldMkLst>
          <pc:docMk/>
          <pc:sldMk cId="1385239115" sldId="542"/>
        </pc:sldMkLst>
      </pc:sldChg>
      <pc:sldChg chg="modSp mod modCm">
        <pc:chgData name="Ariadne" userId="befa8149-c6af-46c9-b27d-15d84abc302f" providerId="ADAL" clId="{A899B545-52E8-404C-9924-8848C96BCFFC}" dt="2023-01-04T01:57:12.956" v="10" actId="20577"/>
        <pc:sldMkLst>
          <pc:docMk/>
          <pc:sldMk cId="3590345420" sldId="552"/>
        </pc:sldMkLst>
        <pc:spChg chg="mod">
          <ac:chgData name="Ariadne" userId="befa8149-c6af-46c9-b27d-15d84abc302f" providerId="ADAL" clId="{A899B545-52E8-404C-9924-8848C96BCFFC}" dt="2023-01-04T01:57:12.956" v="10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modCm">
        <pc:chgData name="Ariadne" userId="befa8149-c6af-46c9-b27d-15d84abc302f" providerId="ADAL" clId="{A899B545-52E8-404C-9924-8848C96BCFFC}" dt="2023-01-04T01:40:39.826" v="4"/>
        <pc:sldMkLst>
          <pc:docMk/>
          <pc:sldMk cId="1387781938" sldId="580"/>
        </pc:sldMkLst>
        <pc:spChg chg="mod">
          <ac:chgData name="Ariadne" userId="befa8149-c6af-46c9-b27d-15d84abc302f" providerId="ADAL" clId="{A899B545-52E8-404C-9924-8848C96BCFFC}" dt="2023-01-04T01:40:37.333" v="3" actId="20577"/>
          <ac:spMkLst>
            <pc:docMk/>
            <pc:sldMk cId="1387781938" sldId="580"/>
            <ac:spMk id="9" creationId="{042D9E7B-D1BB-4A59-8D12-11E6C2FA55AC}"/>
          </ac:spMkLst>
        </pc:spChg>
      </pc:sldChg>
    </pc:docChg>
  </pc:docChgLst>
  <pc:docChgLst>
    <pc:chgData name="Ayan Daluz" userId="befa8149-c6af-46c9-b27d-15d84abc302f" providerId="ADAL" clId="{D732739D-45CD-443F-A45A-A40EDAF14566}"/>
    <pc:docChg chg="modSld">
      <pc:chgData name="Ayan Daluz" userId="befa8149-c6af-46c9-b27d-15d84abc302f" providerId="ADAL" clId="{D732739D-45CD-443F-A45A-A40EDAF14566}" dt="2023-01-03T05:57:09.833" v="12"/>
      <pc:docMkLst>
        <pc:docMk/>
      </pc:docMkLst>
      <pc:sldChg chg="modCm">
        <pc:chgData name="Ayan Daluz" userId="befa8149-c6af-46c9-b27d-15d84abc302f" providerId="ADAL" clId="{D732739D-45CD-443F-A45A-A40EDAF14566}" dt="2023-01-03T05:57:09.833" v="12"/>
        <pc:sldMkLst>
          <pc:docMk/>
          <pc:sldMk cId="1595533788" sldId="483"/>
        </pc:sldMkLst>
      </pc:sldChg>
      <pc:sldChg chg="addCm modCm">
        <pc:chgData name="Ayan Daluz" userId="befa8149-c6af-46c9-b27d-15d84abc302f" providerId="ADAL" clId="{D732739D-45CD-443F-A45A-A40EDAF14566}" dt="2023-01-03T04:43:55.542" v="1"/>
        <pc:sldMkLst>
          <pc:docMk/>
          <pc:sldMk cId="2474872708" sldId="486"/>
        </pc:sldMkLst>
      </pc:sldChg>
      <pc:sldChg chg="modCm">
        <pc:chgData name="Ayan Daluz" userId="befa8149-c6af-46c9-b27d-15d84abc302f" providerId="ADAL" clId="{D732739D-45CD-443F-A45A-A40EDAF14566}" dt="2023-01-03T04:49:20.697" v="8"/>
        <pc:sldMkLst>
          <pc:docMk/>
          <pc:sldMk cId="623038521" sldId="506"/>
        </pc:sldMkLst>
      </pc:sldChg>
      <pc:sldChg chg="modSp mod addCm">
        <pc:chgData name="Ayan Daluz" userId="befa8149-c6af-46c9-b27d-15d84abc302f" providerId="ADAL" clId="{D732739D-45CD-443F-A45A-A40EDAF14566}" dt="2023-01-03T04:46:06.831" v="4"/>
        <pc:sldMkLst>
          <pc:docMk/>
          <pc:sldMk cId="1385239115" sldId="542"/>
        </pc:sldMkLst>
        <pc:spChg chg="mod">
          <ac:chgData name="Ayan Daluz" userId="befa8149-c6af-46c9-b27d-15d84abc302f" providerId="ADAL" clId="{D732739D-45CD-443F-A45A-A40EDAF14566}" dt="2023-01-03T04:45:46.951" v="3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modSp mod addCm">
        <pc:chgData name="Ayan Daluz" userId="befa8149-c6af-46c9-b27d-15d84abc302f" providerId="ADAL" clId="{D732739D-45CD-443F-A45A-A40EDAF14566}" dt="2023-01-03T04:47:46.945" v="7"/>
        <pc:sldMkLst>
          <pc:docMk/>
          <pc:sldMk cId="3590345420" sldId="552"/>
        </pc:sldMkLst>
        <pc:spChg chg="mod">
          <ac:chgData name="Ayan Daluz" userId="befa8149-c6af-46c9-b27d-15d84abc302f" providerId="ADAL" clId="{D732739D-45CD-443F-A45A-A40EDAF14566}" dt="2023-01-03T04:47:36.640" v="6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addCm">
        <pc:chgData name="Ayan Daluz" userId="befa8149-c6af-46c9-b27d-15d84abc302f" providerId="ADAL" clId="{D732739D-45CD-443F-A45A-A40EDAF14566}" dt="2023-01-03T04:52:25.071" v="11"/>
        <pc:sldMkLst>
          <pc:docMk/>
          <pc:sldMk cId="1387781938" sldId="580"/>
        </pc:sldMkLst>
        <pc:spChg chg="mod">
          <ac:chgData name="Ayan Daluz" userId="befa8149-c6af-46c9-b27d-15d84abc302f" providerId="ADAL" clId="{D732739D-45CD-443F-A45A-A40EDAF14566}" dt="2023-01-03T04:52:12.151" v="10" actId="20577"/>
          <ac:spMkLst>
            <pc:docMk/>
            <pc:sldMk cId="1387781938" sldId="580"/>
            <ac:spMk id="9" creationId="{042D9E7B-D1BB-4A59-8D12-11E6C2FA55AC}"/>
          </ac:spMkLst>
        </pc:spChg>
      </pc:sldChg>
    </pc:docChg>
  </pc:docChgLst>
  <pc:docChgLst>
    <pc:chgData name="Bea Montenegro" userId="65d3c91a-73e9-4799-becb-247b768c9783" providerId="ADAL" clId="{BB39563C-5C02-4237-9D2B-8FBBCEBB5EAC}"/>
    <pc:docChg chg="modSld">
      <pc:chgData name="Bea Montenegro" userId="65d3c91a-73e9-4799-becb-247b768c9783" providerId="ADAL" clId="{BB39563C-5C02-4237-9D2B-8FBBCEBB5EAC}" dt="2022-02-18T07:36:06.596" v="5" actId="1076"/>
      <pc:docMkLst>
        <pc:docMk/>
      </pc:docMkLst>
      <pc:sldChg chg="modSp mod">
        <pc:chgData name="Bea Montenegro" userId="65d3c91a-73e9-4799-becb-247b768c9783" providerId="ADAL" clId="{BB39563C-5C02-4237-9D2B-8FBBCEBB5EAC}" dt="2022-02-18T07:36:06.596" v="5" actId="1076"/>
        <pc:sldMkLst>
          <pc:docMk/>
          <pc:sldMk cId="1780135572" sldId="543"/>
        </pc:sldMkLst>
        <pc:spChg chg="mod">
          <ac:chgData name="Bea Montenegro" userId="65d3c91a-73e9-4799-becb-247b768c9783" providerId="ADAL" clId="{BB39563C-5C02-4237-9D2B-8FBBCEBB5EAC}" dt="2022-02-18T07:36:00.516" v="3" actId="14100"/>
          <ac:spMkLst>
            <pc:docMk/>
            <pc:sldMk cId="1780135572" sldId="543"/>
            <ac:spMk id="21" creationId="{042D9E7B-D1BB-4A59-8D12-11E6C2FA55AC}"/>
          </ac:spMkLst>
        </pc:spChg>
        <pc:picChg chg="mod">
          <ac:chgData name="Bea Montenegro" userId="65d3c91a-73e9-4799-becb-247b768c9783" providerId="ADAL" clId="{BB39563C-5C02-4237-9D2B-8FBBCEBB5EAC}" dt="2022-02-18T07:36:06.596" v="5" actId="1076"/>
          <ac:picMkLst>
            <pc:docMk/>
            <pc:sldMk cId="1780135572" sldId="543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BB39563C-5C02-4237-9D2B-8FBBCEBB5EAC}" dt="2022-02-18T07:35:41.876" v="2" actId="1076"/>
        <pc:sldMkLst>
          <pc:docMk/>
          <pc:sldMk cId="902981909" sldId="814"/>
        </pc:sldMkLst>
        <pc:spChg chg="mod">
          <ac:chgData name="Bea Montenegro" userId="65d3c91a-73e9-4799-becb-247b768c9783" providerId="ADAL" clId="{BB39563C-5C02-4237-9D2B-8FBBCEBB5EAC}" dt="2022-02-18T07:35:36.223" v="0" actId="14100"/>
          <ac:spMkLst>
            <pc:docMk/>
            <pc:sldMk cId="902981909" sldId="814"/>
            <ac:spMk id="21" creationId="{042D9E7B-D1BB-4A59-8D12-11E6C2FA55AC}"/>
          </ac:spMkLst>
        </pc:spChg>
        <pc:picChg chg="mod">
          <ac:chgData name="Bea Montenegro" userId="65d3c91a-73e9-4799-becb-247b768c9783" providerId="ADAL" clId="{BB39563C-5C02-4237-9D2B-8FBBCEBB5EAC}" dt="2022-02-18T07:35:41.876" v="2" actId="1076"/>
          <ac:picMkLst>
            <pc:docMk/>
            <pc:sldMk cId="902981909" sldId="814"/>
            <ac:picMk id="2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220F22-FF07-4A46-9B83-A65B7B08F0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44B9526-DCE9-4BBA-A07B-4152D05E01DD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Information on the </a:t>
          </a:r>
          <a:r>
            <a:rPr lang="en-US" sz="2000" dirty="0" err="1"/>
            <a:t>organisation</a:t>
          </a:r>
          <a:r>
            <a:rPr lang="en-US" sz="2000" dirty="0"/>
            <a:t>/employer</a:t>
          </a:r>
          <a:endParaRPr lang="en-AU" sz="2000" dirty="0"/>
        </a:p>
      </dgm:t>
    </dgm:pt>
    <dgm:pt modelId="{9099BC8F-6499-4677-B25F-5F2E267B87E1}" type="parTrans" cxnId="{A6387865-2535-4270-9573-21457763955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D566DF3-3D3F-4495-873C-4B4ED44900FA}" type="sibTrans" cxnId="{A6387865-2535-4270-9573-21457763955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5147A30-A5FC-4EC8-BC94-5B717CB9E484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Job type</a:t>
          </a:r>
        </a:p>
      </dgm:t>
    </dgm:pt>
    <dgm:pt modelId="{001EA386-8DA1-4E7A-9767-4BF52A9BAFD1}" type="parTrans" cxnId="{38963ABB-8B9C-46B9-925C-E4D0E6378E1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58130BC-F531-497B-B792-A9D74DB454C7}" type="sibTrans" cxnId="{38963ABB-8B9C-46B9-925C-E4D0E6378E1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260A135-CDEF-4E96-88D7-7EB621510A89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Job qualifications </a:t>
          </a:r>
          <a:endParaRPr lang="en-US" sz="2000" dirty="0"/>
        </a:p>
      </dgm:t>
    </dgm:pt>
    <dgm:pt modelId="{C87FC09B-C8F4-4D23-84C8-BAEF2CABA3A5}" type="parTrans" cxnId="{615D75C0-7783-4076-BA97-0B2AFF5BF49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4A34EA4-F89A-454F-9FE3-072F93332CCE}" type="sibTrans" cxnId="{615D75C0-7783-4076-BA97-0B2AFF5BF49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BEA7949-6E09-4AF7-A43A-E9D6062C438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Job role requirements </a:t>
          </a:r>
          <a:endParaRPr lang="en-US" sz="2000" dirty="0"/>
        </a:p>
      </dgm:t>
    </dgm:pt>
    <dgm:pt modelId="{8C2C5155-DA80-49A9-82CB-ABBB1B7016C1}" type="parTrans" cxnId="{3EE8AD88-2E7C-48BF-9D73-F7729E0EDFA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DFD71EBE-5BD6-4F78-B88D-ADAEEB42D1C1}" type="sibTrans" cxnId="{3EE8AD88-2E7C-48BF-9D73-F7729E0EDFA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3CDDCEF-FC53-494A-9EB9-B6183EF63985}" type="pres">
      <dgm:prSet presAssocID="{64220F22-FF07-4A46-9B83-A65B7B08F0B2}" presName="linear" presStyleCnt="0">
        <dgm:presLayoutVars>
          <dgm:animLvl val="lvl"/>
          <dgm:resizeHandles val="exact"/>
        </dgm:presLayoutVars>
      </dgm:prSet>
      <dgm:spPr/>
    </dgm:pt>
    <dgm:pt modelId="{A09BFDCA-E595-45F9-8F94-05CFA25F0875}" type="pres">
      <dgm:prSet presAssocID="{B44B9526-DCE9-4BBA-A07B-4152D05E01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0EC6518-70CE-44BF-ADDC-6D92164BE794}" type="pres">
      <dgm:prSet presAssocID="{9D566DF3-3D3F-4495-873C-4B4ED44900FA}" presName="spacer" presStyleCnt="0"/>
      <dgm:spPr/>
    </dgm:pt>
    <dgm:pt modelId="{5D3BA067-BD7D-4F11-9A4D-B50818728C53}" type="pres">
      <dgm:prSet presAssocID="{C5147A30-A5FC-4EC8-BC94-5B717CB9E48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97C42C8-6BCD-490F-8EEF-4BDCC8C8E805}" type="pres">
      <dgm:prSet presAssocID="{E58130BC-F531-497B-B792-A9D74DB454C7}" presName="spacer" presStyleCnt="0"/>
      <dgm:spPr/>
    </dgm:pt>
    <dgm:pt modelId="{12EA9FD5-A13F-455B-A059-82B31B67B5D9}" type="pres">
      <dgm:prSet presAssocID="{0260A135-CDEF-4E96-88D7-7EB621510A8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261BD73-1273-4944-8452-03CA67AA678D}" type="pres">
      <dgm:prSet presAssocID="{14A34EA4-F89A-454F-9FE3-072F93332CCE}" presName="spacer" presStyleCnt="0"/>
      <dgm:spPr/>
    </dgm:pt>
    <dgm:pt modelId="{2EBA2610-ED22-47AB-9768-1C3E174F01BA}" type="pres">
      <dgm:prSet presAssocID="{FBEA7949-6E09-4AF7-A43A-E9D6062C43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3C20736-3D7D-44E0-84A4-B8A9374DFA60}" type="presOf" srcId="{FBEA7949-6E09-4AF7-A43A-E9D6062C4381}" destId="{2EBA2610-ED22-47AB-9768-1C3E174F01BA}" srcOrd="0" destOrd="0" presId="urn:microsoft.com/office/officeart/2005/8/layout/vList2"/>
    <dgm:cxn modelId="{A6387865-2535-4270-9573-21457763955A}" srcId="{64220F22-FF07-4A46-9B83-A65B7B08F0B2}" destId="{B44B9526-DCE9-4BBA-A07B-4152D05E01DD}" srcOrd="0" destOrd="0" parTransId="{9099BC8F-6499-4677-B25F-5F2E267B87E1}" sibTransId="{9D566DF3-3D3F-4495-873C-4B4ED44900FA}"/>
    <dgm:cxn modelId="{40901773-03B4-48C0-9758-1E61356C35AC}" type="presOf" srcId="{C5147A30-A5FC-4EC8-BC94-5B717CB9E484}" destId="{5D3BA067-BD7D-4F11-9A4D-B50818728C53}" srcOrd="0" destOrd="0" presId="urn:microsoft.com/office/officeart/2005/8/layout/vList2"/>
    <dgm:cxn modelId="{3EE8AD88-2E7C-48BF-9D73-F7729E0EDFA8}" srcId="{64220F22-FF07-4A46-9B83-A65B7B08F0B2}" destId="{FBEA7949-6E09-4AF7-A43A-E9D6062C4381}" srcOrd="3" destOrd="0" parTransId="{8C2C5155-DA80-49A9-82CB-ABBB1B7016C1}" sibTransId="{DFD71EBE-5BD6-4F78-B88D-ADAEEB42D1C1}"/>
    <dgm:cxn modelId="{93F6BA88-A20B-47BC-82DC-8D2202F76A40}" type="presOf" srcId="{B44B9526-DCE9-4BBA-A07B-4152D05E01DD}" destId="{A09BFDCA-E595-45F9-8F94-05CFA25F0875}" srcOrd="0" destOrd="0" presId="urn:microsoft.com/office/officeart/2005/8/layout/vList2"/>
    <dgm:cxn modelId="{566EA9B4-F8B6-48DE-AD1E-FE05097C1195}" type="presOf" srcId="{64220F22-FF07-4A46-9B83-A65B7B08F0B2}" destId="{03CDDCEF-FC53-494A-9EB9-B6183EF63985}" srcOrd="0" destOrd="0" presId="urn:microsoft.com/office/officeart/2005/8/layout/vList2"/>
    <dgm:cxn modelId="{2592A0BA-D225-4EA6-A022-7C195A1B7AD0}" type="presOf" srcId="{0260A135-CDEF-4E96-88D7-7EB621510A89}" destId="{12EA9FD5-A13F-455B-A059-82B31B67B5D9}" srcOrd="0" destOrd="0" presId="urn:microsoft.com/office/officeart/2005/8/layout/vList2"/>
    <dgm:cxn modelId="{38963ABB-8B9C-46B9-925C-E4D0E6378E17}" srcId="{64220F22-FF07-4A46-9B83-A65B7B08F0B2}" destId="{C5147A30-A5FC-4EC8-BC94-5B717CB9E484}" srcOrd="1" destOrd="0" parTransId="{001EA386-8DA1-4E7A-9767-4BF52A9BAFD1}" sibTransId="{E58130BC-F531-497B-B792-A9D74DB454C7}"/>
    <dgm:cxn modelId="{615D75C0-7783-4076-BA97-0B2AFF5BF491}" srcId="{64220F22-FF07-4A46-9B83-A65B7B08F0B2}" destId="{0260A135-CDEF-4E96-88D7-7EB621510A89}" srcOrd="2" destOrd="0" parTransId="{C87FC09B-C8F4-4D23-84C8-BAEF2CABA3A5}" sibTransId="{14A34EA4-F89A-454F-9FE3-072F93332CCE}"/>
    <dgm:cxn modelId="{F9508EC7-6464-4D21-A585-1566D929922D}" type="presParOf" srcId="{03CDDCEF-FC53-494A-9EB9-B6183EF63985}" destId="{A09BFDCA-E595-45F9-8F94-05CFA25F0875}" srcOrd="0" destOrd="0" presId="urn:microsoft.com/office/officeart/2005/8/layout/vList2"/>
    <dgm:cxn modelId="{D111CC7E-E731-4349-ABC7-AA2535D61982}" type="presParOf" srcId="{03CDDCEF-FC53-494A-9EB9-B6183EF63985}" destId="{A0EC6518-70CE-44BF-ADDC-6D92164BE794}" srcOrd="1" destOrd="0" presId="urn:microsoft.com/office/officeart/2005/8/layout/vList2"/>
    <dgm:cxn modelId="{1C88E8AC-1FC3-45B3-8280-8785269DF10C}" type="presParOf" srcId="{03CDDCEF-FC53-494A-9EB9-B6183EF63985}" destId="{5D3BA067-BD7D-4F11-9A4D-B50818728C53}" srcOrd="2" destOrd="0" presId="urn:microsoft.com/office/officeart/2005/8/layout/vList2"/>
    <dgm:cxn modelId="{5B26A214-734A-45F0-86FC-DC50DD9F38C1}" type="presParOf" srcId="{03CDDCEF-FC53-494A-9EB9-B6183EF63985}" destId="{B97C42C8-6BCD-490F-8EEF-4BDCC8C8E805}" srcOrd="3" destOrd="0" presId="urn:microsoft.com/office/officeart/2005/8/layout/vList2"/>
    <dgm:cxn modelId="{F4F7EA46-C45D-4504-9EDF-F2232287BE1A}" type="presParOf" srcId="{03CDDCEF-FC53-494A-9EB9-B6183EF63985}" destId="{12EA9FD5-A13F-455B-A059-82B31B67B5D9}" srcOrd="4" destOrd="0" presId="urn:microsoft.com/office/officeart/2005/8/layout/vList2"/>
    <dgm:cxn modelId="{5138C79E-FE08-4F4B-BD35-BE7D7C073FEA}" type="presParOf" srcId="{03CDDCEF-FC53-494A-9EB9-B6183EF63985}" destId="{B261BD73-1273-4944-8452-03CA67AA678D}" srcOrd="5" destOrd="0" presId="urn:microsoft.com/office/officeart/2005/8/layout/vList2"/>
    <dgm:cxn modelId="{1400FCD1-5FC3-4DED-98A9-5FF8F77998E5}" type="presParOf" srcId="{03CDDCEF-FC53-494A-9EB9-B6183EF63985}" destId="{2EBA2610-ED22-47AB-9768-1C3E174F01B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220F22-FF07-4A46-9B83-A65B7B08F0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44B9526-DCE9-4BBA-A07B-4152D05E01DD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Working conditions such as job environment and job scheduling</a:t>
          </a:r>
          <a:endParaRPr lang="en-AU" sz="2000" dirty="0"/>
        </a:p>
      </dgm:t>
    </dgm:pt>
    <dgm:pt modelId="{9099BC8F-6499-4677-B25F-5F2E267B87E1}" type="parTrans" cxnId="{A6387865-2535-4270-9573-21457763955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D566DF3-3D3F-4495-873C-4B4ED44900FA}" type="sibTrans" cxnId="{A6387865-2535-4270-9573-21457763955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698A51A-F94D-44B7-B503-D5396893A56D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Supervision requirements </a:t>
          </a:r>
        </a:p>
      </dgm:t>
    </dgm:pt>
    <dgm:pt modelId="{DA6A7BD5-385B-47D8-94A8-BCA70CAB6438}" type="parTrans" cxnId="{CE851C82-3895-46C3-B3D3-37C29D129A6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A48559F-FE12-48E1-BF09-6257313AE244}" type="sibTrans" cxnId="{CE851C82-3895-46C3-B3D3-37C29D129A6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0D75F57-3332-44AA-B067-9D96B8C153D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Delegation requirements </a:t>
          </a:r>
          <a:endParaRPr lang="en-US" sz="2000" dirty="0"/>
        </a:p>
      </dgm:t>
    </dgm:pt>
    <dgm:pt modelId="{C75A84C6-DF7B-4211-9C63-645D58164B23}" type="parTrans" cxnId="{E2430AB3-07B1-4D0A-BFAA-C7CE8F4CFEE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AA217AF-D41E-4DAC-98E5-15B2057A6A0B}" type="sibTrans" cxnId="{E2430AB3-07B1-4D0A-BFAA-C7CE8F4CFEE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8A39EDE-51FB-49E2-A413-C8FC29C2D93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Reporting lines</a:t>
          </a:r>
          <a:endParaRPr lang="en-US" sz="2000" dirty="0"/>
        </a:p>
      </dgm:t>
    </dgm:pt>
    <dgm:pt modelId="{D5F57C56-4B23-448A-9FA4-316A2924FD9B}" type="parTrans" cxnId="{39514022-698C-4B48-B130-799CD614DB8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E5D6D8C-65C7-4C66-8691-949AB16107A2}" type="sibTrans" cxnId="{39514022-698C-4B48-B130-799CD614DB8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3CDDCEF-FC53-494A-9EB9-B6183EF63985}" type="pres">
      <dgm:prSet presAssocID="{64220F22-FF07-4A46-9B83-A65B7B08F0B2}" presName="linear" presStyleCnt="0">
        <dgm:presLayoutVars>
          <dgm:animLvl val="lvl"/>
          <dgm:resizeHandles val="exact"/>
        </dgm:presLayoutVars>
      </dgm:prSet>
      <dgm:spPr/>
    </dgm:pt>
    <dgm:pt modelId="{A09BFDCA-E595-45F9-8F94-05CFA25F0875}" type="pres">
      <dgm:prSet presAssocID="{B44B9526-DCE9-4BBA-A07B-4152D05E01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0EC6518-70CE-44BF-ADDC-6D92164BE794}" type="pres">
      <dgm:prSet presAssocID="{9D566DF3-3D3F-4495-873C-4B4ED44900FA}" presName="spacer" presStyleCnt="0"/>
      <dgm:spPr/>
    </dgm:pt>
    <dgm:pt modelId="{9643F67A-16CF-4B4F-A839-26A3C9A00A44}" type="pres">
      <dgm:prSet presAssocID="{A698A51A-F94D-44B7-B503-D5396893A5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52F62A-2BF1-441F-AD5B-9815966B3363}" type="pres">
      <dgm:prSet presAssocID="{4A48559F-FE12-48E1-BF09-6257313AE244}" presName="spacer" presStyleCnt="0"/>
      <dgm:spPr/>
    </dgm:pt>
    <dgm:pt modelId="{07343F85-4720-4105-9197-E95113A2633F}" type="pres">
      <dgm:prSet presAssocID="{40D75F57-3332-44AA-B067-9D96B8C153D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30CAD21-8EC3-4EB8-B52E-393E34ECC7E1}" type="pres">
      <dgm:prSet presAssocID="{3AA217AF-D41E-4DAC-98E5-15B2057A6A0B}" presName="spacer" presStyleCnt="0"/>
      <dgm:spPr/>
    </dgm:pt>
    <dgm:pt modelId="{5917274E-063C-413D-B326-7E5B8DB35D27}" type="pres">
      <dgm:prSet presAssocID="{E8A39EDE-51FB-49E2-A413-C8FC29C2D93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9514022-698C-4B48-B130-799CD614DB8E}" srcId="{64220F22-FF07-4A46-9B83-A65B7B08F0B2}" destId="{E8A39EDE-51FB-49E2-A413-C8FC29C2D934}" srcOrd="3" destOrd="0" parTransId="{D5F57C56-4B23-448A-9FA4-316A2924FD9B}" sibTransId="{2E5D6D8C-65C7-4C66-8691-949AB16107A2}"/>
    <dgm:cxn modelId="{E3509442-1635-4743-BE82-6873615A4D71}" type="presOf" srcId="{A698A51A-F94D-44B7-B503-D5396893A56D}" destId="{9643F67A-16CF-4B4F-A839-26A3C9A00A44}" srcOrd="0" destOrd="0" presId="urn:microsoft.com/office/officeart/2005/8/layout/vList2"/>
    <dgm:cxn modelId="{A6387865-2535-4270-9573-21457763955A}" srcId="{64220F22-FF07-4A46-9B83-A65B7B08F0B2}" destId="{B44B9526-DCE9-4BBA-A07B-4152D05E01DD}" srcOrd="0" destOrd="0" parTransId="{9099BC8F-6499-4677-B25F-5F2E267B87E1}" sibTransId="{9D566DF3-3D3F-4495-873C-4B4ED44900FA}"/>
    <dgm:cxn modelId="{C94B8D57-52B9-4AD6-8F34-859B3D81DAA6}" type="presOf" srcId="{40D75F57-3332-44AA-B067-9D96B8C153D1}" destId="{07343F85-4720-4105-9197-E95113A2633F}" srcOrd="0" destOrd="0" presId="urn:microsoft.com/office/officeart/2005/8/layout/vList2"/>
    <dgm:cxn modelId="{CE851C82-3895-46C3-B3D3-37C29D129A61}" srcId="{64220F22-FF07-4A46-9B83-A65B7B08F0B2}" destId="{A698A51A-F94D-44B7-B503-D5396893A56D}" srcOrd="1" destOrd="0" parTransId="{DA6A7BD5-385B-47D8-94A8-BCA70CAB6438}" sibTransId="{4A48559F-FE12-48E1-BF09-6257313AE244}"/>
    <dgm:cxn modelId="{93F6BA88-A20B-47BC-82DC-8D2202F76A40}" type="presOf" srcId="{B44B9526-DCE9-4BBA-A07B-4152D05E01DD}" destId="{A09BFDCA-E595-45F9-8F94-05CFA25F0875}" srcOrd="0" destOrd="0" presId="urn:microsoft.com/office/officeart/2005/8/layout/vList2"/>
    <dgm:cxn modelId="{9C634596-E1ED-4557-8907-2B0BDF6B3CBE}" type="presOf" srcId="{E8A39EDE-51FB-49E2-A413-C8FC29C2D934}" destId="{5917274E-063C-413D-B326-7E5B8DB35D27}" srcOrd="0" destOrd="0" presId="urn:microsoft.com/office/officeart/2005/8/layout/vList2"/>
    <dgm:cxn modelId="{E2430AB3-07B1-4D0A-BFAA-C7CE8F4CFEE2}" srcId="{64220F22-FF07-4A46-9B83-A65B7B08F0B2}" destId="{40D75F57-3332-44AA-B067-9D96B8C153D1}" srcOrd="2" destOrd="0" parTransId="{C75A84C6-DF7B-4211-9C63-645D58164B23}" sibTransId="{3AA217AF-D41E-4DAC-98E5-15B2057A6A0B}"/>
    <dgm:cxn modelId="{566EA9B4-F8B6-48DE-AD1E-FE05097C1195}" type="presOf" srcId="{64220F22-FF07-4A46-9B83-A65B7B08F0B2}" destId="{03CDDCEF-FC53-494A-9EB9-B6183EF63985}" srcOrd="0" destOrd="0" presId="urn:microsoft.com/office/officeart/2005/8/layout/vList2"/>
    <dgm:cxn modelId="{F9508EC7-6464-4D21-A585-1566D929922D}" type="presParOf" srcId="{03CDDCEF-FC53-494A-9EB9-B6183EF63985}" destId="{A09BFDCA-E595-45F9-8F94-05CFA25F0875}" srcOrd="0" destOrd="0" presId="urn:microsoft.com/office/officeart/2005/8/layout/vList2"/>
    <dgm:cxn modelId="{D111CC7E-E731-4349-ABC7-AA2535D61982}" type="presParOf" srcId="{03CDDCEF-FC53-494A-9EB9-B6183EF63985}" destId="{A0EC6518-70CE-44BF-ADDC-6D92164BE794}" srcOrd="1" destOrd="0" presId="urn:microsoft.com/office/officeart/2005/8/layout/vList2"/>
    <dgm:cxn modelId="{C440FDB3-BD6F-401A-A965-10392175B3FC}" type="presParOf" srcId="{03CDDCEF-FC53-494A-9EB9-B6183EF63985}" destId="{9643F67A-16CF-4B4F-A839-26A3C9A00A44}" srcOrd="2" destOrd="0" presId="urn:microsoft.com/office/officeart/2005/8/layout/vList2"/>
    <dgm:cxn modelId="{43AFA69C-329B-4937-951B-C98F8F149D06}" type="presParOf" srcId="{03CDDCEF-FC53-494A-9EB9-B6183EF63985}" destId="{0052F62A-2BF1-441F-AD5B-9815966B3363}" srcOrd="3" destOrd="0" presId="urn:microsoft.com/office/officeart/2005/8/layout/vList2"/>
    <dgm:cxn modelId="{2337EC98-69C6-40E5-8DB9-52D1CE015546}" type="presParOf" srcId="{03CDDCEF-FC53-494A-9EB9-B6183EF63985}" destId="{07343F85-4720-4105-9197-E95113A2633F}" srcOrd="4" destOrd="0" presId="urn:microsoft.com/office/officeart/2005/8/layout/vList2"/>
    <dgm:cxn modelId="{3B051D6F-772D-408C-BE6F-94079B5E313D}" type="presParOf" srcId="{03CDDCEF-FC53-494A-9EB9-B6183EF63985}" destId="{530CAD21-8EC3-4EB8-B52E-393E34ECC7E1}" srcOrd="5" destOrd="0" presId="urn:microsoft.com/office/officeart/2005/8/layout/vList2"/>
    <dgm:cxn modelId="{CAEC5AE0-9C07-4522-B16E-A453F79D74AA}" type="presParOf" srcId="{03CDDCEF-FC53-494A-9EB9-B6183EF63985}" destId="{5917274E-063C-413D-B326-7E5B8DB35D2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75F85A-9E7D-4AC8-B2C0-9F216D67F63D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00DDCC8-4965-45D0-A1E3-A2DEA45C3F06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Expected performance results </a:t>
          </a:r>
          <a:endParaRPr lang="en-AU" sz="2000" dirty="0"/>
        </a:p>
      </dgm:t>
    </dgm:pt>
    <dgm:pt modelId="{0022C225-9E44-44A0-8854-A7CD3DFF14BD}" type="parTrans" cxnId="{7E8631A8-B42A-462C-8B89-BC5413FD64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F44E760-D00B-4B8D-85DC-C3BDE599E064}" type="sibTrans" cxnId="{7E8631A8-B42A-462C-8B89-BC5413FD64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5393C5C-7DCD-4048-8EEC-7800CDD724F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Behaviour</a:t>
          </a:r>
          <a:endParaRPr lang="en-US" sz="2000" dirty="0"/>
        </a:p>
      </dgm:t>
    </dgm:pt>
    <dgm:pt modelId="{68FF49AF-4105-457C-BF8A-CF8DF0A4FDFD}" type="parTrans" cxnId="{9A632112-3DE2-48EA-88B9-089CFB8490C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5D9417-1708-437F-A313-0C7EC6A5BDD0}" type="sibTrans" cxnId="{9A632112-3DE2-48EA-88B9-089CFB8490C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6255374-E29F-438A-8E28-1EE423D81CC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Actions</a:t>
          </a:r>
          <a:endParaRPr lang="en-US" sz="2000" dirty="0"/>
        </a:p>
      </dgm:t>
    </dgm:pt>
    <dgm:pt modelId="{52FFCACB-95D4-4290-8486-DB9930E3F7C1}" type="parTrans" cxnId="{71C0FFBA-4792-4FB0-B94B-F6B893BDAB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02FE143-D2E9-4000-819E-E7836D0FF71F}" type="sibTrans" cxnId="{71C0FFBA-4792-4FB0-B94B-F6B893BDAB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EA001A4-7689-47AF-8E98-0ABEADC18F65}" type="pres">
      <dgm:prSet presAssocID="{6A75F85A-9E7D-4AC8-B2C0-9F216D67F63D}" presName="Name0" presStyleCnt="0">
        <dgm:presLayoutVars>
          <dgm:dir/>
          <dgm:resizeHandles val="exact"/>
        </dgm:presLayoutVars>
      </dgm:prSet>
      <dgm:spPr/>
    </dgm:pt>
    <dgm:pt modelId="{DB022CD1-72E4-4F6C-A9C6-2DA69EB243F8}" type="pres">
      <dgm:prSet presAssocID="{200DDCC8-4965-45D0-A1E3-A2DEA45C3F06}" presName="node" presStyleLbl="node1" presStyleIdx="0" presStyleCnt="3">
        <dgm:presLayoutVars>
          <dgm:bulletEnabled val="1"/>
        </dgm:presLayoutVars>
      </dgm:prSet>
      <dgm:spPr/>
    </dgm:pt>
    <dgm:pt modelId="{E1620053-C65A-4EED-8E03-59A5281DF09E}" type="pres">
      <dgm:prSet presAssocID="{1F44E760-D00B-4B8D-85DC-C3BDE599E064}" presName="sibTrans" presStyleCnt="0"/>
      <dgm:spPr/>
    </dgm:pt>
    <dgm:pt modelId="{24573DF0-767F-436C-BD0B-3270F78182BB}" type="pres">
      <dgm:prSet presAssocID="{45393C5C-7DCD-4048-8EEC-7800CDD724F6}" presName="node" presStyleLbl="node1" presStyleIdx="1" presStyleCnt="3">
        <dgm:presLayoutVars>
          <dgm:bulletEnabled val="1"/>
        </dgm:presLayoutVars>
      </dgm:prSet>
      <dgm:spPr/>
    </dgm:pt>
    <dgm:pt modelId="{4136C739-1B46-4104-AF8F-8670A8D45C2B}" type="pres">
      <dgm:prSet presAssocID="{1D5D9417-1708-437F-A313-0C7EC6A5BDD0}" presName="sibTrans" presStyleCnt="0"/>
      <dgm:spPr/>
    </dgm:pt>
    <dgm:pt modelId="{C4F24832-0EC7-4D8D-8630-2F199276F1D7}" type="pres">
      <dgm:prSet presAssocID="{66255374-E29F-438A-8E28-1EE423D81CC4}" presName="node" presStyleLbl="node1" presStyleIdx="2" presStyleCnt="3">
        <dgm:presLayoutVars>
          <dgm:bulletEnabled val="1"/>
        </dgm:presLayoutVars>
      </dgm:prSet>
      <dgm:spPr/>
    </dgm:pt>
  </dgm:ptLst>
  <dgm:cxnLst>
    <dgm:cxn modelId="{9A632112-3DE2-48EA-88B9-089CFB8490C0}" srcId="{6A75F85A-9E7D-4AC8-B2C0-9F216D67F63D}" destId="{45393C5C-7DCD-4048-8EEC-7800CDD724F6}" srcOrd="1" destOrd="0" parTransId="{68FF49AF-4105-457C-BF8A-CF8DF0A4FDFD}" sibTransId="{1D5D9417-1708-437F-A313-0C7EC6A5BDD0}"/>
    <dgm:cxn modelId="{99724146-2877-4E70-A6A4-4D51B5386BFA}" type="presOf" srcId="{45393C5C-7DCD-4048-8EEC-7800CDD724F6}" destId="{24573DF0-767F-436C-BD0B-3270F78182BB}" srcOrd="0" destOrd="0" presId="urn:microsoft.com/office/officeart/2005/8/layout/hList6"/>
    <dgm:cxn modelId="{7E8631A8-B42A-462C-8B89-BC5413FD64B5}" srcId="{6A75F85A-9E7D-4AC8-B2C0-9F216D67F63D}" destId="{200DDCC8-4965-45D0-A1E3-A2DEA45C3F06}" srcOrd="0" destOrd="0" parTransId="{0022C225-9E44-44A0-8854-A7CD3DFF14BD}" sibTransId="{1F44E760-D00B-4B8D-85DC-C3BDE599E064}"/>
    <dgm:cxn modelId="{71C0FFBA-4792-4FB0-B94B-F6B893BDABDF}" srcId="{6A75F85A-9E7D-4AC8-B2C0-9F216D67F63D}" destId="{66255374-E29F-438A-8E28-1EE423D81CC4}" srcOrd="2" destOrd="0" parTransId="{52FFCACB-95D4-4290-8486-DB9930E3F7C1}" sibTransId="{302FE143-D2E9-4000-819E-E7836D0FF71F}"/>
    <dgm:cxn modelId="{B3337CD3-66A8-4C3A-B183-97A642BFEA0C}" type="presOf" srcId="{6A75F85A-9E7D-4AC8-B2C0-9F216D67F63D}" destId="{7EA001A4-7689-47AF-8E98-0ABEADC18F65}" srcOrd="0" destOrd="0" presId="urn:microsoft.com/office/officeart/2005/8/layout/hList6"/>
    <dgm:cxn modelId="{DC7761DB-83D1-4A50-AB9A-447CA558A3D9}" type="presOf" srcId="{66255374-E29F-438A-8E28-1EE423D81CC4}" destId="{C4F24832-0EC7-4D8D-8630-2F199276F1D7}" srcOrd="0" destOrd="0" presId="urn:microsoft.com/office/officeart/2005/8/layout/hList6"/>
    <dgm:cxn modelId="{4CA1B1F6-6C85-45F5-B0EF-34FE3B2C94C2}" type="presOf" srcId="{200DDCC8-4965-45D0-A1E3-A2DEA45C3F06}" destId="{DB022CD1-72E4-4F6C-A9C6-2DA69EB243F8}" srcOrd="0" destOrd="0" presId="urn:microsoft.com/office/officeart/2005/8/layout/hList6"/>
    <dgm:cxn modelId="{64C6B20E-88D6-47A1-B4B4-A2F65DB829B8}" type="presParOf" srcId="{7EA001A4-7689-47AF-8E98-0ABEADC18F65}" destId="{DB022CD1-72E4-4F6C-A9C6-2DA69EB243F8}" srcOrd="0" destOrd="0" presId="urn:microsoft.com/office/officeart/2005/8/layout/hList6"/>
    <dgm:cxn modelId="{F9A5C2E1-22ED-467E-B04F-A5E614076025}" type="presParOf" srcId="{7EA001A4-7689-47AF-8E98-0ABEADC18F65}" destId="{E1620053-C65A-4EED-8E03-59A5281DF09E}" srcOrd="1" destOrd="0" presId="urn:microsoft.com/office/officeart/2005/8/layout/hList6"/>
    <dgm:cxn modelId="{234F1B44-EF88-4EB3-AD30-DADC28B7AE8F}" type="presParOf" srcId="{7EA001A4-7689-47AF-8E98-0ABEADC18F65}" destId="{24573DF0-767F-436C-BD0B-3270F78182BB}" srcOrd="2" destOrd="0" presId="urn:microsoft.com/office/officeart/2005/8/layout/hList6"/>
    <dgm:cxn modelId="{9A9DF27B-58E9-4927-9960-76F4AA1D1D83}" type="presParOf" srcId="{7EA001A4-7689-47AF-8E98-0ABEADC18F65}" destId="{4136C739-1B46-4104-AF8F-8670A8D45C2B}" srcOrd="3" destOrd="0" presId="urn:microsoft.com/office/officeart/2005/8/layout/hList6"/>
    <dgm:cxn modelId="{47AD0CCC-3025-4324-B1CF-C61132C8CBF1}" type="presParOf" srcId="{7EA001A4-7689-47AF-8E98-0ABEADC18F65}" destId="{C4F24832-0EC7-4D8D-8630-2F199276F1D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E5C6AA-0523-4879-A0FA-54E3FBD3003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62AFEE9-B412-4B4E-9CDD-D544DDE58F3A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Clarify the statement or make the idea more understandable </a:t>
          </a:r>
          <a:endParaRPr lang="en-AU" sz="2000" dirty="0"/>
        </a:p>
      </dgm:t>
    </dgm:pt>
    <dgm:pt modelId="{F3E36700-F9ED-4917-82AE-ADE0753B9A3C}" type="parTrans" cxnId="{5C25FC93-C8AA-4915-AAFB-5CF201D16C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66DB2DB-BEEE-4EAC-81FE-7853A3480FBD}" type="sibTrans" cxnId="{5C25FC93-C8AA-4915-AAFB-5CF201D16C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48F07C7-8814-493A-8863-53676137743D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Confirm if something is correct or accurate</a:t>
          </a:r>
        </a:p>
      </dgm:t>
    </dgm:pt>
    <dgm:pt modelId="{4C708403-7DD6-4B26-B2DA-D81FE101E6EE}" type="parTrans" cxnId="{3BEE201B-5C19-4787-BA40-EE1CE8343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595B3DA-2C2B-4B9A-9930-3E1FFC87AA99}" type="sibTrans" cxnId="{3BEE201B-5C19-4787-BA40-EE1CE8343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F14F1EE-D06C-4523-904A-644F9B12701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Help you understand your job role scope and expectations</a:t>
          </a:r>
          <a:endParaRPr lang="en-US" sz="2000" dirty="0"/>
        </a:p>
      </dgm:t>
    </dgm:pt>
    <dgm:pt modelId="{0E82B714-90A7-4181-BB0B-9413802BB507}" type="parTrans" cxnId="{E2929A56-6F83-4506-B2EF-9DB7C9E9FF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75A55CF-E034-428A-9301-E3A3EA30CDCF}" type="sibTrans" cxnId="{E2929A56-6F83-4506-B2EF-9DB7C9E9FF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3FF54FC-5196-49C8-9527-F416A4513B3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Confirm if your understanding of your job role scope and expectations is correct </a:t>
          </a:r>
          <a:endParaRPr lang="en-US" sz="2000" dirty="0"/>
        </a:p>
      </dgm:t>
    </dgm:pt>
    <dgm:pt modelId="{3DCE7CF7-3DA0-4C9B-B6F7-4BE207E6BF96}" type="parTrans" cxnId="{E9BBE3BA-1A7E-4A9B-8D15-5BFB938A1BB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B7E13CD-7FB9-4E0C-B74F-53413ED11E78}" type="sibTrans" cxnId="{E9BBE3BA-1A7E-4A9B-8D15-5BFB938A1BB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FD02814-AE86-42B5-A175-BC1268C417FA}" type="pres">
      <dgm:prSet presAssocID="{15E5C6AA-0523-4879-A0FA-54E3FBD3003E}" presName="linear" presStyleCnt="0">
        <dgm:presLayoutVars>
          <dgm:animLvl val="lvl"/>
          <dgm:resizeHandles val="exact"/>
        </dgm:presLayoutVars>
      </dgm:prSet>
      <dgm:spPr/>
    </dgm:pt>
    <dgm:pt modelId="{2E607EAC-86AF-4FEE-9AE6-A8D2157B1009}" type="pres">
      <dgm:prSet presAssocID="{D62AFEE9-B412-4B4E-9CDD-D544DDE58F3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F32CB5E-541E-48D4-9179-0C0956427801}" type="pres">
      <dgm:prSet presAssocID="{066DB2DB-BEEE-4EAC-81FE-7853A3480FBD}" presName="spacer" presStyleCnt="0"/>
      <dgm:spPr/>
    </dgm:pt>
    <dgm:pt modelId="{1CEF6142-121D-462E-AA27-17FC94C9ABA1}" type="pres">
      <dgm:prSet presAssocID="{F48F07C7-8814-493A-8863-53676137743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CB57E26-1417-44F1-A557-C8BE8CC4EFE0}" type="pres">
      <dgm:prSet presAssocID="{B595B3DA-2C2B-4B9A-9930-3E1FFC87AA99}" presName="spacer" presStyleCnt="0"/>
      <dgm:spPr/>
    </dgm:pt>
    <dgm:pt modelId="{BAB2B8D6-AF61-427E-8C45-D4C1F4EE8A97}" type="pres">
      <dgm:prSet presAssocID="{BF14F1EE-D06C-4523-904A-644F9B1270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0FE3695-36A1-4012-89BC-24EAF90C6C29}" type="pres">
      <dgm:prSet presAssocID="{E75A55CF-E034-428A-9301-E3A3EA30CDCF}" presName="spacer" presStyleCnt="0"/>
      <dgm:spPr/>
    </dgm:pt>
    <dgm:pt modelId="{07779C91-AD5F-4C64-B705-EFF39E8BC74B}" type="pres">
      <dgm:prSet presAssocID="{43FF54FC-5196-49C8-9527-F416A4513B3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6CAD30C-E0FC-4A5E-A139-0C33DB5C5ADB}" type="presOf" srcId="{F48F07C7-8814-493A-8863-53676137743D}" destId="{1CEF6142-121D-462E-AA27-17FC94C9ABA1}" srcOrd="0" destOrd="0" presId="urn:microsoft.com/office/officeart/2005/8/layout/vList2"/>
    <dgm:cxn modelId="{9ADFD30C-3935-4A6B-8DCA-60CAD8824C15}" type="presOf" srcId="{D62AFEE9-B412-4B4E-9CDD-D544DDE58F3A}" destId="{2E607EAC-86AF-4FEE-9AE6-A8D2157B1009}" srcOrd="0" destOrd="0" presId="urn:microsoft.com/office/officeart/2005/8/layout/vList2"/>
    <dgm:cxn modelId="{3BEE201B-5C19-4787-BA40-EE1CE8343C7E}" srcId="{15E5C6AA-0523-4879-A0FA-54E3FBD3003E}" destId="{F48F07C7-8814-493A-8863-53676137743D}" srcOrd="1" destOrd="0" parTransId="{4C708403-7DD6-4B26-B2DA-D81FE101E6EE}" sibTransId="{B595B3DA-2C2B-4B9A-9930-3E1FFC87AA99}"/>
    <dgm:cxn modelId="{E2929A56-6F83-4506-B2EF-9DB7C9E9FF7E}" srcId="{15E5C6AA-0523-4879-A0FA-54E3FBD3003E}" destId="{BF14F1EE-D06C-4523-904A-644F9B127011}" srcOrd="2" destOrd="0" parTransId="{0E82B714-90A7-4181-BB0B-9413802BB507}" sibTransId="{E75A55CF-E034-428A-9301-E3A3EA30CDCF}"/>
    <dgm:cxn modelId="{4673635A-79C3-4598-BAB9-E490D44BEE09}" type="presOf" srcId="{BF14F1EE-D06C-4523-904A-644F9B127011}" destId="{BAB2B8D6-AF61-427E-8C45-D4C1F4EE8A97}" srcOrd="0" destOrd="0" presId="urn:microsoft.com/office/officeart/2005/8/layout/vList2"/>
    <dgm:cxn modelId="{5C25FC93-C8AA-4915-AAFB-5CF201D16CCC}" srcId="{15E5C6AA-0523-4879-A0FA-54E3FBD3003E}" destId="{D62AFEE9-B412-4B4E-9CDD-D544DDE58F3A}" srcOrd="0" destOrd="0" parTransId="{F3E36700-F9ED-4917-82AE-ADE0753B9A3C}" sibTransId="{066DB2DB-BEEE-4EAC-81FE-7853A3480FBD}"/>
    <dgm:cxn modelId="{69758CBA-F805-43CB-B9AB-153705DFA936}" type="presOf" srcId="{15E5C6AA-0523-4879-A0FA-54E3FBD3003E}" destId="{3FD02814-AE86-42B5-A175-BC1268C417FA}" srcOrd="0" destOrd="0" presId="urn:microsoft.com/office/officeart/2005/8/layout/vList2"/>
    <dgm:cxn modelId="{E9BBE3BA-1A7E-4A9B-8D15-5BFB938A1BBC}" srcId="{15E5C6AA-0523-4879-A0FA-54E3FBD3003E}" destId="{43FF54FC-5196-49C8-9527-F416A4513B38}" srcOrd="3" destOrd="0" parTransId="{3DCE7CF7-3DA0-4C9B-B6F7-4BE207E6BF96}" sibTransId="{5B7E13CD-7FB9-4E0C-B74F-53413ED11E78}"/>
    <dgm:cxn modelId="{DE7AB0C8-3B00-4671-8A75-552F664A9428}" type="presOf" srcId="{43FF54FC-5196-49C8-9527-F416A4513B38}" destId="{07779C91-AD5F-4C64-B705-EFF39E8BC74B}" srcOrd="0" destOrd="0" presId="urn:microsoft.com/office/officeart/2005/8/layout/vList2"/>
    <dgm:cxn modelId="{8EB0407C-095A-4591-9688-78662D3619CA}" type="presParOf" srcId="{3FD02814-AE86-42B5-A175-BC1268C417FA}" destId="{2E607EAC-86AF-4FEE-9AE6-A8D2157B1009}" srcOrd="0" destOrd="0" presId="urn:microsoft.com/office/officeart/2005/8/layout/vList2"/>
    <dgm:cxn modelId="{C344DD2D-CC5B-4771-9D98-746517544172}" type="presParOf" srcId="{3FD02814-AE86-42B5-A175-BC1268C417FA}" destId="{1F32CB5E-541E-48D4-9179-0C0956427801}" srcOrd="1" destOrd="0" presId="urn:microsoft.com/office/officeart/2005/8/layout/vList2"/>
    <dgm:cxn modelId="{9BA57C54-7E18-4980-88F6-63DD39CE1645}" type="presParOf" srcId="{3FD02814-AE86-42B5-A175-BC1268C417FA}" destId="{1CEF6142-121D-462E-AA27-17FC94C9ABA1}" srcOrd="2" destOrd="0" presId="urn:microsoft.com/office/officeart/2005/8/layout/vList2"/>
    <dgm:cxn modelId="{267C1FAF-8706-4CBF-AA7B-82413D4F0610}" type="presParOf" srcId="{3FD02814-AE86-42B5-A175-BC1268C417FA}" destId="{8CB57E26-1417-44F1-A557-C8BE8CC4EFE0}" srcOrd="3" destOrd="0" presId="urn:microsoft.com/office/officeart/2005/8/layout/vList2"/>
    <dgm:cxn modelId="{DEE737E7-19DE-4741-8CDE-7D72C3C03F75}" type="presParOf" srcId="{3FD02814-AE86-42B5-A175-BC1268C417FA}" destId="{BAB2B8D6-AF61-427E-8C45-D4C1F4EE8A97}" srcOrd="4" destOrd="0" presId="urn:microsoft.com/office/officeart/2005/8/layout/vList2"/>
    <dgm:cxn modelId="{BBE21683-CB5F-4988-89DB-ED121B3C8CD6}" type="presParOf" srcId="{3FD02814-AE86-42B5-A175-BC1268C417FA}" destId="{20FE3695-36A1-4012-89BC-24EAF90C6C29}" srcOrd="5" destOrd="0" presId="urn:microsoft.com/office/officeart/2005/8/layout/vList2"/>
    <dgm:cxn modelId="{D868C8A5-79DA-4076-9AC7-E927B0BF2F8E}" type="presParOf" srcId="{3FD02814-AE86-42B5-A175-BC1268C417FA}" destId="{07779C91-AD5F-4C64-B705-EFF39E8BC74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C97823-F212-4536-965B-6B0E7C80252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3268A9D-FC23-476C-8196-46BFB9FF6724}">
      <dgm:prSet phldrT="[Text]" custT="1"/>
      <dgm:spPr>
        <a:solidFill>
          <a:srgbClr val="458DCF"/>
        </a:solidFill>
      </dgm:spPr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If you are correct, you can confirm information again at the end of the meeting</a:t>
          </a:r>
          <a:endParaRPr lang="en-AU" sz="2000" dirty="0"/>
        </a:p>
      </dgm:t>
    </dgm:pt>
    <dgm:pt modelId="{A3BB9D30-F799-4FBE-88A3-C9BDA62F2005}" type="parTrans" cxnId="{EC9AD201-09D8-4D7C-AC62-84A302687B28}">
      <dgm:prSet/>
      <dgm:spPr/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825DAA3-A438-4971-AA76-1E96C5DAD71B}" type="sibTrans" cxnId="{EC9AD201-09D8-4D7C-AC62-84A302687B28}">
      <dgm:prSet/>
      <dgm:spPr/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4EC2C04-DA97-4424-AB2C-F6A5361E927A}">
      <dgm:prSet custT="1"/>
      <dgm:spPr/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If you are incorrect or confused, your supervisor can clarify information since they have more experience</a:t>
          </a:r>
          <a:endParaRPr lang="en-US" sz="2000" dirty="0"/>
        </a:p>
      </dgm:t>
    </dgm:pt>
    <dgm:pt modelId="{D8683AC7-78C9-4AD6-82DD-AFFC17700FCB}" type="parTrans" cxnId="{2E2F2C5D-0214-400E-89D3-3D03908B8E93}">
      <dgm:prSet/>
      <dgm:spPr/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A865567-FD21-452B-8361-25D4FBB4395A}" type="sibTrans" cxnId="{2E2F2C5D-0214-400E-89D3-3D03908B8E93}">
      <dgm:prSet/>
      <dgm:spPr/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8E0A3B-F02C-4015-A727-FF2F047D17AC}" type="pres">
      <dgm:prSet presAssocID="{64C97823-F212-4536-965B-6B0E7C802520}" presName="linear" presStyleCnt="0">
        <dgm:presLayoutVars>
          <dgm:animLvl val="lvl"/>
          <dgm:resizeHandles val="exact"/>
        </dgm:presLayoutVars>
      </dgm:prSet>
      <dgm:spPr/>
    </dgm:pt>
    <dgm:pt modelId="{415990C0-62F4-4C61-AF5A-CF98E2F84A25}" type="pres">
      <dgm:prSet presAssocID="{F3268A9D-FC23-476C-8196-46BFB9FF672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FF72B12-6894-4166-A2AB-D575D3B2E8CF}" type="pres">
      <dgm:prSet presAssocID="{A825DAA3-A438-4971-AA76-1E96C5DAD71B}" presName="spacer" presStyleCnt="0"/>
      <dgm:spPr/>
    </dgm:pt>
    <dgm:pt modelId="{8E865B4B-B4B6-42F7-A6A6-A712407504DF}" type="pres">
      <dgm:prSet presAssocID="{34EC2C04-DA97-4424-AB2C-F6A5361E92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C9AD201-09D8-4D7C-AC62-84A302687B28}" srcId="{64C97823-F212-4536-965B-6B0E7C802520}" destId="{F3268A9D-FC23-476C-8196-46BFB9FF6724}" srcOrd="0" destOrd="0" parTransId="{A3BB9D30-F799-4FBE-88A3-C9BDA62F2005}" sibTransId="{A825DAA3-A438-4971-AA76-1E96C5DAD71B}"/>
    <dgm:cxn modelId="{DF14A50B-09CA-449E-BE00-2E47C4F9885B}" type="presOf" srcId="{34EC2C04-DA97-4424-AB2C-F6A5361E927A}" destId="{8E865B4B-B4B6-42F7-A6A6-A712407504DF}" srcOrd="0" destOrd="0" presId="urn:microsoft.com/office/officeart/2005/8/layout/vList2"/>
    <dgm:cxn modelId="{A1918C5B-19DB-4B00-B5EC-54C2F2406C3B}" type="presOf" srcId="{64C97823-F212-4536-965B-6B0E7C802520}" destId="{398E0A3B-F02C-4015-A727-FF2F047D17AC}" srcOrd="0" destOrd="0" presId="urn:microsoft.com/office/officeart/2005/8/layout/vList2"/>
    <dgm:cxn modelId="{2E2F2C5D-0214-400E-89D3-3D03908B8E93}" srcId="{64C97823-F212-4536-965B-6B0E7C802520}" destId="{34EC2C04-DA97-4424-AB2C-F6A5361E927A}" srcOrd="1" destOrd="0" parTransId="{D8683AC7-78C9-4AD6-82DD-AFFC17700FCB}" sibTransId="{AA865567-FD21-452B-8361-25D4FBB4395A}"/>
    <dgm:cxn modelId="{0A6D71F1-A763-4C85-9E5F-F72A406A91BB}" type="presOf" srcId="{F3268A9D-FC23-476C-8196-46BFB9FF6724}" destId="{415990C0-62F4-4C61-AF5A-CF98E2F84A25}" srcOrd="0" destOrd="0" presId="urn:microsoft.com/office/officeart/2005/8/layout/vList2"/>
    <dgm:cxn modelId="{E0722561-0078-4A48-B5BF-5CAE01DA84B5}" type="presParOf" srcId="{398E0A3B-F02C-4015-A727-FF2F047D17AC}" destId="{415990C0-62F4-4C61-AF5A-CF98E2F84A25}" srcOrd="0" destOrd="0" presId="urn:microsoft.com/office/officeart/2005/8/layout/vList2"/>
    <dgm:cxn modelId="{0F6D21EA-8060-49F5-8509-0CC667545376}" type="presParOf" srcId="{398E0A3B-F02C-4015-A727-FF2F047D17AC}" destId="{7FF72B12-6894-4166-A2AB-D575D3B2E8CF}" srcOrd="1" destOrd="0" presId="urn:microsoft.com/office/officeart/2005/8/layout/vList2"/>
    <dgm:cxn modelId="{F113F6FD-34A4-4927-9ACD-1D2C67418611}" type="presParOf" srcId="{398E0A3B-F02C-4015-A727-FF2F047D17AC}" destId="{8E865B4B-B4B6-42F7-A6A6-A712407504D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D31396-61B4-4E1B-9448-77AA23FBF85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9B34CD-1CC8-4823-8677-31965EB7418F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Administration and management roles</a:t>
          </a:r>
        </a:p>
      </dgm:t>
    </dgm:pt>
    <dgm:pt modelId="{EEFFF61C-DC1F-4AD7-9DAF-297AF242ABAC}" type="parTrans" cxnId="{4D8EE9F3-D408-4C38-B73C-BC74A3CAED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5DF02D28-D32E-462D-91EC-29C626C38E8E}" type="sibTrans" cxnId="{4D8EE9F3-D408-4C38-B73C-BC74A3CAED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7F85CB48-9BEF-4A54-A5FD-30182E571769}">
      <dgm:prSet phldrT="[Text]"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Allied health professionals</a:t>
          </a:r>
        </a:p>
      </dgm:t>
    </dgm:pt>
    <dgm:pt modelId="{EE9B3301-D67D-4A97-80BE-4046CA9BA4D1}" type="parTrans" cxnId="{E5BD8830-73CB-4810-9DE9-6F18FA4D26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34231F1-C6E1-448C-9BAE-9B8F7D891967}" type="sibTrans" cxnId="{E5BD8830-73CB-4810-9DE9-6F18FA4D26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6C59E298-DDC9-4EFE-AC88-85023E1796F7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Allied health assistants</a:t>
          </a:r>
        </a:p>
      </dgm:t>
    </dgm:pt>
    <dgm:pt modelId="{2D0E7E5B-CF39-4C3D-9421-F80C749834EC}" type="parTrans" cxnId="{82104804-890A-4320-A7A3-B50CDCC49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6C3C3F8-66BF-46DA-96ED-56DCFA9DFD2E}" type="sibTrans" cxnId="{82104804-890A-4320-A7A3-B50CDCC49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FB56A38-C9E2-4EDE-9B96-4A92F1AE36AE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GB" sz="2000" dirty="0"/>
            <a:t>Assistants in nursing, Disability support workers, Individual support workers</a:t>
          </a:r>
          <a:endParaRPr lang="en-US" sz="2000" dirty="0"/>
        </a:p>
      </dgm:t>
    </dgm:pt>
    <dgm:pt modelId="{01746F75-47B3-4316-B2A4-5E32DD5B629C}" type="parTrans" cxnId="{F9827809-EC5A-4410-AC49-57AEBBE08FD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65267FA-171C-445A-80B1-81C882696F57}" type="sibTrans" cxnId="{F9827809-EC5A-4410-AC49-57AEBBE08FD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6F51D4E4-D183-4F47-8A99-5BA3DD9B98E8}" type="pres">
      <dgm:prSet presAssocID="{92D31396-61B4-4E1B-9448-77AA23FBF855}" presName="Name0" presStyleCnt="0">
        <dgm:presLayoutVars>
          <dgm:chMax val="7"/>
          <dgm:chPref val="7"/>
          <dgm:dir/>
        </dgm:presLayoutVars>
      </dgm:prSet>
      <dgm:spPr/>
    </dgm:pt>
    <dgm:pt modelId="{C65AB0EE-F077-454B-A538-4F238C926E44}" type="pres">
      <dgm:prSet presAssocID="{92D31396-61B4-4E1B-9448-77AA23FBF855}" presName="Name1" presStyleCnt="0"/>
      <dgm:spPr/>
    </dgm:pt>
    <dgm:pt modelId="{5FF7C62F-82E1-4DC5-B1E0-9B09968781C4}" type="pres">
      <dgm:prSet presAssocID="{92D31396-61B4-4E1B-9448-77AA23FBF855}" presName="cycle" presStyleCnt="0"/>
      <dgm:spPr/>
    </dgm:pt>
    <dgm:pt modelId="{4D19358A-6733-42B2-B0C4-90281C1DF524}" type="pres">
      <dgm:prSet presAssocID="{92D31396-61B4-4E1B-9448-77AA23FBF855}" presName="srcNode" presStyleLbl="node1" presStyleIdx="0" presStyleCnt="4"/>
      <dgm:spPr/>
    </dgm:pt>
    <dgm:pt modelId="{19C6DAA6-6BAE-4A9B-968F-E365C472188F}" type="pres">
      <dgm:prSet presAssocID="{92D31396-61B4-4E1B-9448-77AA23FBF855}" presName="conn" presStyleLbl="parChTrans1D2" presStyleIdx="0" presStyleCnt="1"/>
      <dgm:spPr/>
    </dgm:pt>
    <dgm:pt modelId="{D84B608B-6986-447A-84B2-22392B5F917D}" type="pres">
      <dgm:prSet presAssocID="{92D31396-61B4-4E1B-9448-77AA23FBF855}" presName="extraNode" presStyleLbl="node1" presStyleIdx="0" presStyleCnt="4"/>
      <dgm:spPr/>
    </dgm:pt>
    <dgm:pt modelId="{E2AA4D4B-CE5A-4B12-B862-C7235FB05157}" type="pres">
      <dgm:prSet presAssocID="{92D31396-61B4-4E1B-9448-77AA23FBF855}" presName="dstNode" presStyleLbl="node1" presStyleIdx="0" presStyleCnt="4"/>
      <dgm:spPr/>
    </dgm:pt>
    <dgm:pt modelId="{AB5337FE-F99A-421D-850B-175DD3776BD7}" type="pres">
      <dgm:prSet presAssocID="{CE9B34CD-1CC8-4823-8677-31965EB7418F}" presName="text_1" presStyleLbl="node1" presStyleIdx="0" presStyleCnt="4">
        <dgm:presLayoutVars>
          <dgm:bulletEnabled val="1"/>
        </dgm:presLayoutVars>
      </dgm:prSet>
      <dgm:spPr/>
    </dgm:pt>
    <dgm:pt modelId="{8D7CC377-B4B1-41DF-B7B1-65A7D042493B}" type="pres">
      <dgm:prSet presAssocID="{CE9B34CD-1CC8-4823-8677-31965EB7418F}" presName="accent_1" presStyleCnt="0"/>
      <dgm:spPr/>
    </dgm:pt>
    <dgm:pt modelId="{FD8A1660-66B8-48BA-B753-9862F1EEEB2E}" type="pres">
      <dgm:prSet presAssocID="{CE9B34CD-1CC8-4823-8677-31965EB7418F}" presName="accentRepeatNode" presStyleLbl="solidFgAcc1" presStyleIdx="0" presStyleCnt="4"/>
      <dgm:spPr/>
    </dgm:pt>
    <dgm:pt modelId="{BEE3F4F3-FFAE-43BA-92F5-65136F9C32F4}" type="pres">
      <dgm:prSet presAssocID="{7F85CB48-9BEF-4A54-A5FD-30182E571769}" presName="text_2" presStyleLbl="node1" presStyleIdx="1" presStyleCnt="4">
        <dgm:presLayoutVars>
          <dgm:bulletEnabled val="1"/>
        </dgm:presLayoutVars>
      </dgm:prSet>
      <dgm:spPr/>
    </dgm:pt>
    <dgm:pt modelId="{C9539F0B-06FD-457E-B5C3-598FDBF1C40B}" type="pres">
      <dgm:prSet presAssocID="{7F85CB48-9BEF-4A54-A5FD-30182E571769}" presName="accent_2" presStyleCnt="0"/>
      <dgm:spPr/>
    </dgm:pt>
    <dgm:pt modelId="{1ACFFF12-D03C-41F9-8841-386C95564518}" type="pres">
      <dgm:prSet presAssocID="{7F85CB48-9BEF-4A54-A5FD-30182E571769}" presName="accentRepeatNode" presStyleLbl="solidFgAcc1" presStyleIdx="1" presStyleCnt="4"/>
      <dgm:spPr/>
    </dgm:pt>
    <dgm:pt modelId="{072CB37A-DB64-4B0D-988A-6368180ABE61}" type="pres">
      <dgm:prSet presAssocID="{6C59E298-DDC9-4EFE-AC88-85023E1796F7}" presName="text_3" presStyleLbl="node1" presStyleIdx="2" presStyleCnt="4">
        <dgm:presLayoutVars>
          <dgm:bulletEnabled val="1"/>
        </dgm:presLayoutVars>
      </dgm:prSet>
      <dgm:spPr/>
    </dgm:pt>
    <dgm:pt modelId="{70DDEE95-32B9-4F19-8D59-CDBBADD31499}" type="pres">
      <dgm:prSet presAssocID="{6C59E298-DDC9-4EFE-AC88-85023E1796F7}" presName="accent_3" presStyleCnt="0"/>
      <dgm:spPr/>
    </dgm:pt>
    <dgm:pt modelId="{DCAE19D8-4498-4469-87A6-7D3E1F1EF8D5}" type="pres">
      <dgm:prSet presAssocID="{6C59E298-DDC9-4EFE-AC88-85023E1796F7}" presName="accentRepeatNode" presStyleLbl="solidFgAcc1" presStyleIdx="2" presStyleCnt="4"/>
      <dgm:spPr/>
    </dgm:pt>
    <dgm:pt modelId="{760CF657-C0F2-46E5-9320-0F2AC91C1D01}" type="pres">
      <dgm:prSet presAssocID="{3FB56A38-C9E2-4EDE-9B96-4A92F1AE36AE}" presName="text_4" presStyleLbl="node1" presStyleIdx="3" presStyleCnt="4">
        <dgm:presLayoutVars>
          <dgm:bulletEnabled val="1"/>
        </dgm:presLayoutVars>
      </dgm:prSet>
      <dgm:spPr/>
    </dgm:pt>
    <dgm:pt modelId="{8EB6685A-9EC2-46E0-B74A-97BF9911042E}" type="pres">
      <dgm:prSet presAssocID="{3FB56A38-C9E2-4EDE-9B96-4A92F1AE36AE}" presName="accent_4" presStyleCnt="0"/>
      <dgm:spPr/>
    </dgm:pt>
    <dgm:pt modelId="{5341E7CE-1A03-4891-9405-3C8865D2384F}" type="pres">
      <dgm:prSet presAssocID="{3FB56A38-C9E2-4EDE-9B96-4A92F1AE36AE}" presName="accentRepeatNode" presStyleLbl="solidFgAcc1" presStyleIdx="3" presStyleCnt="4"/>
      <dgm:spPr/>
    </dgm:pt>
  </dgm:ptLst>
  <dgm:cxnLst>
    <dgm:cxn modelId="{82104804-890A-4320-A7A3-B50CDCC49C7E}" srcId="{92D31396-61B4-4E1B-9448-77AA23FBF855}" destId="{6C59E298-DDC9-4EFE-AC88-85023E1796F7}" srcOrd="2" destOrd="0" parTransId="{2D0E7E5B-CF39-4C3D-9421-F80C749834EC}" sibTransId="{36C3C3F8-66BF-46DA-96ED-56DCFA9DFD2E}"/>
    <dgm:cxn modelId="{F9827809-EC5A-4410-AC49-57AEBBE08FDB}" srcId="{92D31396-61B4-4E1B-9448-77AA23FBF855}" destId="{3FB56A38-C9E2-4EDE-9B96-4A92F1AE36AE}" srcOrd="3" destOrd="0" parTransId="{01746F75-47B3-4316-B2A4-5E32DD5B629C}" sibTransId="{365267FA-171C-445A-80B1-81C882696F57}"/>
    <dgm:cxn modelId="{16F69713-AE5E-4708-A33D-1DF457F18B34}" type="presOf" srcId="{7F85CB48-9BEF-4A54-A5FD-30182E571769}" destId="{BEE3F4F3-FFAE-43BA-92F5-65136F9C32F4}" srcOrd="0" destOrd="0" presId="urn:microsoft.com/office/officeart/2008/layout/VerticalCurvedList"/>
    <dgm:cxn modelId="{91F1BB2D-9E84-4486-B37D-2981038C244D}" type="presOf" srcId="{92D31396-61B4-4E1B-9448-77AA23FBF855}" destId="{6F51D4E4-D183-4F47-8A99-5BA3DD9B98E8}" srcOrd="0" destOrd="0" presId="urn:microsoft.com/office/officeart/2008/layout/VerticalCurvedList"/>
    <dgm:cxn modelId="{E5BD8830-73CB-4810-9DE9-6F18FA4D26C1}" srcId="{92D31396-61B4-4E1B-9448-77AA23FBF855}" destId="{7F85CB48-9BEF-4A54-A5FD-30182E571769}" srcOrd="1" destOrd="0" parTransId="{EE9B3301-D67D-4A97-80BE-4046CA9BA4D1}" sibTransId="{034231F1-C6E1-448C-9BAE-9B8F7D891967}"/>
    <dgm:cxn modelId="{D8E41C75-1AFC-499B-A0E7-1362AFBA9C9B}" type="presOf" srcId="{5DF02D28-D32E-462D-91EC-29C626C38E8E}" destId="{19C6DAA6-6BAE-4A9B-968F-E365C472188F}" srcOrd="0" destOrd="0" presId="urn:microsoft.com/office/officeart/2008/layout/VerticalCurvedList"/>
    <dgm:cxn modelId="{222B5088-C6D4-4335-A9F6-5084C34913C4}" type="presOf" srcId="{6C59E298-DDC9-4EFE-AC88-85023E1796F7}" destId="{072CB37A-DB64-4B0D-988A-6368180ABE61}" srcOrd="0" destOrd="0" presId="urn:microsoft.com/office/officeart/2008/layout/VerticalCurvedList"/>
    <dgm:cxn modelId="{6A34F8B4-DC53-455C-B3E5-141642F8D16A}" type="presOf" srcId="{CE9B34CD-1CC8-4823-8677-31965EB7418F}" destId="{AB5337FE-F99A-421D-850B-175DD3776BD7}" srcOrd="0" destOrd="0" presId="urn:microsoft.com/office/officeart/2008/layout/VerticalCurvedList"/>
    <dgm:cxn modelId="{7752C0E0-96FC-4B19-847E-46B2F382B6E7}" type="presOf" srcId="{3FB56A38-C9E2-4EDE-9B96-4A92F1AE36AE}" destId="{760CF657-C0F2-46E5-9320-0F2AC91C1D01}" srcOrd="0" destOrd="0" presId="urn:microsoft.com/office/officeart/2008/layout/VerticalCurvedList"/>
    <dgm:cxn modelId="{4D8EE9F3-D408-4C38-B73C-BC74A3CAED89}" srcId="{92D31396-61B4-4E1B-9448-77AA23FBF855}" destId="{CE9B34CD-1CC8-4823-8677-31965EB7418F}" srcOrd="0" destOrd="0" parTransId="{EEFFF61C-DC1F-4AD7-9DAF-297AF242ABAC}" sibTransId="{5DF02D28-D32E-462D-91EC-29C626C38E8E}"/>
    <dgm:cxn modelId="{F5B96519-C556-466D-B46F-86C99601A476}" type="presParOf" srcId="{6F51D4E4-D183-4F47-8A99-5BA3DD9B98E8}" destId="{C65AB0EE-F077-454B-A538-4F238C926E44}" srcOrd="0" destOrd="0" presId="urn:microsoft.com/office/officeart/2008/layout/VerticalCurvedList"/>
    <dgm:cxn modelId="{BB28959D-935F-433D-8613-60874F5BB003}" type="presParOf" srcId="{C65AB0EE-F077-454B-A538-4F238C926E44}" destId="{5FF7C62F-82E1-4DC5-B1E0-9B09968781C4}" srcOrd="0" destOrd="0" presId="urn:microsoft.com/office/officeart/2008/layout/VerticalCurvedList"/>
    <dgm:cxn modelId="{838E9928-003F-4FD6-8B9E-8F51A13DCC98}" type="presParOf" srcId="{5FF7C62F-82E1-4DC5-B1E0-9B09968781C4}" destId="{4D19358A-6733-42B2-B0C4-90281C1DF524}" srcOrd="0" destOrd="0" presId="urn:microsoft.com/office/officeart/2008/layout/VerticalCurvedList"/>
    <dgm:cxn modelId="{3C10388F-A4A4-4922-9F4D-A4F0793418DB}" type="presParOf" srcId="{5FF7C62F-82E1-4DC5-B1E0-9B09968781C4}" destId="{19C6DAA6-6BAE-4A9B-968F-E365C472188F}" srcOrd="1" destOrd="0" presId="urn:microsoft.com/office/officeart/2008/layout/VerticalCurvedList"/>
    <dgm:cxn modelId="{E539324B-6F4F-43F4-A9C0-1A55B8117F9E}" type="presParOf" srcId="{5FF7C62F-82E1-4DC5-B1E0-9B09968781C4}" destId="{D84B608B-6986-447A-84B2-22392B5F917D}" srcOrd="2" destOrd="0" presId="urn:microsoft.com/office/officeart/2008/layout/VerticalCurvedList"/>
    <dgm:cxn modelId="{DCE0C598-2F3B-4B58-8CBD-EE9FEB4190D9}" type="presParOf" srcId="{5FF7C62F-82E1-4DC5-B1E0-9B09968781C4}" destId="{E2AA4D4B-CE5A-4B12-B862-C7235FB05157}" srcOrd="3" destOrd="0" presId="urn:microsoft.com/office/officeart/2008/layout/VerticalCurvedList"/>
    <dgm:cxn modelId="{8B708A7C-96E8-487C-8738-E1B17C0816F5}" type="presParOf" srcId="{C65AB0EE-F077-454B-A538-4F238C926E44}" destId="{AB5337FE-F99A-421D-850B-175DD3776BD7}" srcOrd="1" destOrd="0" presId="urn:microsoft.com/office/officeart/2008/layout/VerticalCurvedList"/>
    <dgm:cxn modelId="{C8C5A1BD-B341-4ECF-B41A-3E7B4B464E1C}" type="presParOf" srcId="{C65AB0EE-F077-454B-A538-4F238C926E44}" destId="{8D7CC377-B4B1-41DF-B7B1-65A7D042493B}" srcOrd="2" destOrd="0" presId="urn:microsoft.com/office/officeart/2008/layout/VerticalCurvedList"/>
    <dgm:cxn modelId="{B549DC9D-2562-43E7-82B4-0A995C2AA216}" type="presParOf" srcId="{8D7CC377-B4B1-41DF-B7B1-65A7D042493B}" destId="{FD8A1660-66B8-48BA-B753-9862F1EEEB2E}" srcOrd="0" destOrd="0" presId="urn:microsoft.com/office/officeart/2008/layout/VerticalCurvedList"/>
    <dgm:cxn modelId="{D3C949A3-50B8-464D-8D5E-28F230055B0E}" type="presParOf" srcId="{C65AB0EE-F077-454B-A538-4F238C926E44}" destId="{BEE3F4F3-FFAE-43BA-92F5-65136F9C32F4}" srcOrd="3" destOrd="0" presId="urn:microsoft.com/office/officeart/2008/layout/VerticalCurvedList"/>
    <dgm:cxn modelId="{D357D517-9AC5-42AD-9825-B15B174D1BBB}" type="presParOf" srcId="{C65AB0EE-F077-454B-A538-4F238C926E44}" destId="{C9539F0B-06FD-457E-B5C3-598FDBF1C40B}" srcOrd="4" destOrd="0" presId="urn:microsoft.com/office/officeart/2008/layout/VerticalCurvedList"/>
    <dgm:cxn modelId="{DB6452EF-77AF-4250-BF3B-99ABC94D84B7}" type="presParOf" srcId="{C9539F0B-06FD-457E-B5C3-598FDBF1C40B}" destId="{1ACFFF12-D03C-41F9-8841-386C95564518}" srcOrd="0" destOrd="0" presId="urn:microsoft.com/office/officeart/2008/layout/VerticalCurvedList"/>
    <dgm:cxn modelId="{3270C978-7C61-487D-97F0-2C93457CCC36}" type="presParOf" srcId="{C65AB0EE-F077-454B-A538-4F238C926E44}" destId="{072CB37A-DB64-4B0D-988A-6368180ABE61}" srcOrd="5" destOrd="0" presId="urn:microsoft.com/office/officeart/2008/layout/VerticalCurvedList"/>
    <dgm:cxn modelId="{FF0EC9A5-E772-4B82-A153-864236EA94F6}" type="presParOf" srcId="{C65AB0EE-F077-454B-A538-4F238C926E44}" destId="{70DDEE95-32B9-4F19-8D59-CDBBADD31499}" srcOrd="6" destOrd="0" presId="urn:microsoft.com/office/officeart/2008/layout/VerticalCurvedList"/>
    <dgm:cxn modelId="{8F552FE1-C8AD-4368-A52B-EE22CAFAD959}" type="presParOf" srcId="{70DDEE95-32B9-4F19-8D59-CDBBADD31499}" destId="{DCAE19D8-4498-4469-87A6-7D3E1F1EF8D5}" srcOrd="0" destOrd="0" presId="urn:microsoft.com/office/officeart/2008/layout/VerticalCurvedList"/>
    <dgm:cxn modelId="{522EC0B3-4DFD-45BF-A419-697C17B19053}" type="presParOf" srcId="{C65AB0EE-F077-454B-A538-4F238C926E44}" destId="{760CF657-C0F2-46E5-9320-0F2AC91C1D01}" srcOrd="7" destOrd="0" presId="urn:microsoft.com/office/officeart/2008/layout/VerticalCurvedList"/>
    <dgm:cxn modelId="{06D87800-2EF5-4E4B-8882-C342B8ED6E9C}" type="presParOf" srcId="{C65AB0EE-F077-454B-A538-4F238C926E44}" destId="{8EB6685A-9EC2-46E0-B74A-97BF9911042E}" srcOrd="8" destOrd="0" presId="urn:microsoft.com/office/officeart/2008/layout/VerticalCurvedList"/>
    <dgm:cxn modelId="{643982D9-4BC9-4821-8393-3635B32C4A2B}" type="presParOf" srcId="{8EB6685A-9EC2-46E0-B74A-97BF9911042E}" destId="{5341E7CE-1A03-4891-9405-3C8865D2384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31396-61B4-4E1B-9448-77AA23FBF85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9B34CD-1CC8-4823-8677-31965EB7418F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Doctors or general practitioners</a:t>
          </a:r>
        </a:p>
      </dgm:t>
    </dgm:pt>
    <dgm:pt modelId="{EEFFF61C-DC1F-4AD7-9DAF-297AF242ABAC}" type="parTrans" cxnId="{4D8EE9F3-D408-4C38-B73C-BC74A3CAED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5DF02D28-D32E-462D-91EC-29C626C38E8E}" type="sibTrans" cxnId="{4D8EE9F3-D408-4C38-B73C-BC74A3CAED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7F85CB48-9BEF-4A54-A5FD-30182E571769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Enrolled nurses</a:t>
          </a:r>
        </a:p>
      </dgm:t>
    </dgm:pt>
    <dgm:pt modelId="{EE9B3301-D67D-4A97-80BE-4046CA9BA4D1}" type="parTrans" cxnId="{E5BD8830-73CB-4810-9DE9-6F18FA4D26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34231F1-C6E1-448C-9BAE-9B8F7D891967}" type="sibTrans" cxnId="{E5BD8830-73CB-4810-9DE9-6F18FA4D26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6C59E298-DDC9-4EFE-AC88-85023E1796F7}">
      <dgm:prSet phldrT="[Text]"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Planners</a:t>
          </a:r>
        </a:p>
      </dgm:t>
    </dgm:pt>
    <dgm:pt modelId="{2D0E7E5B-CF39-4C3D-9421-F80C749834EC}" type="parTrans" cxnId="{82104804-890A-4320-A7A3-B50CDCC49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6C3C3F8-66BF-46DA-96ED-56DCFA9DFD2E}" type="sibTrans" cxnId="{82104804-890A-4320-A7A3-B50CDCC49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FB56A38-C9E2-4EDE-9B96-4A92F1AE36AE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GB" sz="2000" dirty="0"/>
            <a:t>Registered nurses</a:t>
          </a:r>
          <a:endParaRPr lang="en-US" sz="2000" dirty="0"/>
        </a:p>
      </dgm:t>
    </dgm:pt>
    <dgm:pt modelId="{01746F75-47B3-4316-B2A4-5E32DD5B629C}" type="parTrans" cxnId="{F9827809-EC5A-4410-AC49-57AEBBE08FD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65267FA-171C-445A-80B1-81C882696F57}" type="sibTrans" cxnId="{F9827809-EC5A-4410-AC49-57AEBBE08FD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9B1D4A95-E26E-4CAE-BBCE-E74DD9B15272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Support coordinators</a:t>
          </a:r>
          <a:endParaRPr lang="en-AU" sz="2000"/>
        </a:p>
      </dgm:t>
    </dgm:pt>
    <dgm:pt modelId="{967D52D7-FBC5-4BD6-8025-778FEABE19F1}" type="parTrans" cxnId="{71A0C609-F6BD-4EFC-8803-CB69C28A519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34D286A-1547-4624-8CBD-77003D264FCE}" type="sibTrans" cxnId="{71A0C609-F6BD-4EFC-8803-CB69C28A519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3B00D7E-EC39-4970-A4F2-8081C725D26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Local area coordinators</a:t>
          </a:r>
          <a:endParaRPr lang="en-AU" sz="2000" dirty="0"/>
        </a:p>
      </dgm:t>
    </dgm:pt>
    <dgm:pt modelId="{780ECE84-BAB6-484C-A446-4CA463B14BB7}" type="parTrans" cxnId="{13EAB132-36F5-4901-A39C-8D56997308F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F49C607-D531-4532-B151-849370EA9E71}" type="sibTrans" cxnId="{13EAB132-36F5-4901-A39C-8D56997308F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46DFE83-B9F2-44D2-A2F2-05B24051E993}" type="pres">
      <dgm:prSet presAssocID="{92D31396-61B4-4E1B-9448-77AA23FBF855}" presName="Name0" presStyleCnt="0">
        <dgm:presLayoutVars>
          <dgm:chMax val="7"/>
          <dgm:chPref val="7"/>
          <dgm:dir/>
        </dgm:presLayoutVars>
      </dgm:prSet>
      <dgm:spPr/>
    </dgm:pt>
    <dgm:pt modelId="{CD1BB800-9981-404E-B58F-89119513AFAF}" type="pres">
      <dgm:prSet presAssocID="{92D31396-61B4-4E1B-9448-77AA23FBF855}" presName="Name1" presStyleCnt="0"/>
      <dgm:spPr/>
    </dgm:pt>
    <dgm:pt modelId="{857532FB-F536-4EB6-9E65-CF4960CB2A7A}" type="pres">
      <dgm:prSet presAssocID="{92D31396-61B4-4E1B-9448-77AA23FBF855}" presName="cycle" presStyleCnt="0"/>
      <dgm:spPr/>
    </dgm:pt>
    <dgm:pt modelId="{26C22709-8E2C-4A6D-96B1-DE7995BC3ECE}" type="pres">
      <dgm:prSet presAssocID="{92D31396-61B4-4E1B-9448-77AA23FBF855}" presName="srcNode" presStyleLbl="node1" presStyleIdx="0" presStyleCnt="6"/>
      <dgm:spPr/>
    </dgm:pt>
    <dgm:pt modelId="{3C1A896A-B96B-40A0-84AE-38D80BF7AB85}" type="pres">
      <dgm:prSet presAssocID="{92D31396-61B4-4E1B-9448-77AA23FBF855}" presName="conn" presStyleLbl="parChTrans1D2" presStyleIdx="0" presStyleCnt="1"/>
      <dgm:spPr/>
    </dgm:pt>
    <dgm:pt modelId="{42D10462-7A8D-4E64-B64D-B8022A0B7735}" type="pres">
      <dgm:prSet presAssocID="{92D31396-61B4-4E1B-9448-77AA23FBF855}" presName="extraNode" presStyleLbl="node1" presStyleIdx="0" presStyleCnt="6"/>
      <dgm:spPr/>
    </dgm:pt>
    <dgm:pt modelId="{FBE1A568-6A43-4CB8-842E-178F6AB0F74A}" type="pres">
      <dgm:prSet presAssocID="{92D31396-61B4-4E1B-9448-77AA23FBF855}" presName="dstNode" presStyleLbl="node1" presStyleIdx="0" presStyleCnt="6"/>
      <dgm:spPr/>
    </dgm:pt>
    <dgm:pt modelId="{E8030C9D-1A55-41C2-BA5F-C8D89D0E90AE}" type="pres">
      <dgm:prSet presAssocID="{CE9B34CD-1CC8-4823-8677-31965EB7418F}" presName="text_1" presStyleLbl="node1" presStyleIdx="0" presStyleCnt="6">
        <dgm:presLayoutVars>
          <dgm:bulletEnabled val="1"/>
        </dgm:presLayoutVars>
      </dgm:prSet>
      <dgm:spPr/>
    </dgm:pt>
    <dgm:pt modelId="{0DB3A9D3-A150-4739-8CF3-047F22DE20EC}" type="pres">
      <dgm:prSet presAssocID="{CE9B34CD-1CC8-4823-8677-31965EB7418F}" presName="accent_1" presStyleCnt="0"/>
      <dgm:spPr/>
    </dgm:pt>
    <dgm:pt modelId="{C083C36F-B835-4D6F-A4E1-653B7D49BCCC}" type="pres">
      <dgm:prSet presAssocID="{CE9B34CD-1CC8-4823-8677-31965EB7418F}" presName="accentRepeatNode" presStyleLbl="solidFgAcc1" presStyleIdx="0" presStyleCnt="6"/>
      <dgm:spPr/>
    </dgm:pt>
    <dgm:pt modelId="{0DD95B22-7995-4012-8CDB-7A8AD2429192}" type="pres">
      <dgm:prSet presAssocID="{7F85CB48-9BEF-4A54-A5FD-30182E571769}" presName="text_2" presStyleLbl="node1" presStyleIdx="1" presStyleCnt="6">
        <dgm:presLayoutVars>
          <dgm:bulletEnabled val="1"/>
        </dgm:presLayoutVars>
      </dgm:prSet>
      <dgm:spPr/>
    </dgm:pt>
    <dgm:pt modelId="{96A66E56-EED9-4AF9-97FC-8A74501F034D}" type="pres">
      <dgm:prSet presAssocID="{7F85CB48-9BEF-4A54-A5FD-30182E571769}" presName="accent_2" presStyleCnt="0"/>
      <dgm:spPr/>
    </dgm:pt>
    <dgm:pt modelId="{838DE131-F852-4074-B956-F3B1C5C5E54F}" type="pres">
      <dgm:prSet presAssocID="{7F85CB48-9BEF-4A54-A5FD-30182E571769}" presName="accentRepeatNode" presStyleLbl="solidFgAcc1" presStyleIdx="1" presStyleCnt="6"/>
      <dgm:spPr/>
    </dgm:pt>
    <dgm:pt modelId="{C8BC495D-54C8-4863-A772-8FB74CE1392F}" type="pres">
      <dgm:prSet presAssocID="{6C59E298-DDC9-4EFE-AC88-85023E1796F7}" presName="text_3" presStyleLbl="node1" presStyleIdx="2" presStyleCnt="6">
        <dgm:presLayoutVars>
          <dgm:bulletEnabled val="1"/>
        </dgm:presLayoutVars>
      </dgm:prSet>
      <dgm:spPr/>
    </dgm:pt>
    <dgm:pt modelId="{A72BFA22-DEE3-4A26-98AB-0B4858634982}" type="pres">
      <dgm:prSet presAssocID="{6C59E298-DDC9-4EFE-AC88-85023E1796F7}" presName="accent_3" presStyleCnt="0"/>
      <dgm:spPr/>
    </dgm:pt>
    <dgm:pt modelId="{6249A6CF-2FC3-4510-8207-88DD807C1E08}" type="pres">
      <dgm:prSet presAssocID="{6C59E298-DDC9-4EFE-AC88-85023E1796F7}" presName="accentRepeatNode" presStyleLbl="solidFgAcc1" presStyleIdx="2" presStyleCnt="6"/>
      <dgm:spPr/>
    </dgm:pt>
    <dgm:pt modelId="{5E13AEDA-05FB-4630-B792-A8D0F7D5CCC9}" type="pres">
      <dgm:prSet presAssocID="{3FB56A38-C9E2-4EDE-9B96-4A92F1AE36AE}" presName="text_4" presStyleLbl="node1" presStyleIdx="3" presStyleCnt="6">
        <dgm:presLayoutVars>
          <dgm:bulletEnabled val="1"/>
        </dgm:presLayoutVars>
      </dgm:prSet>
      <dgm:spPr/>
    </dgm:pt>
    <dgm:pt modelId="{CA62BCBE-B99E-471F-A11A-15B6E02CB709}" type="pres">
      <dgm:prSet presAssocID="{3FB56A38-C9E2-4EDE-9B96-4A92F1AE36AE}" presName="accent_4" presStyleCnt="0"/>
      <dgm:spPr/>
    </dgm:pt>
    <dgm:pt modelId="{E90E6AE9-4E5E-44A7-991B-CB8879A87E02}" type="pres">
      <dgm:prSet presAssocID="{3FB56A38-C9E2-4EDE-9B96-4A92F1AE36AE}" presName="accentRepeatNode" presStyleLbl="solidFgAcc1" presStyleIdx="3" presStyleCnt="6"/>
      <dgm:spPr/>
    </dgm:pt>
    <dgm:pt modelId="{F8F571EB-77E0-4832-A85C-D6EFA8890DA9}" type="pres">
      <dgm:prSet presAssocID="{9B1D4A95-E26E-4CAE-BBCE-E74DD9B15272}" presName="text_5" presStyleLbl="node1" presStyleIdx="4" presStyleCnt="6">
        <dgm:presLayoutVars>
          <dgm:bulletEnabled val="1"/>
        </dgm:presLayoutVars>
      </dgm:prSet>
      <dgm:spPr/>
    </dgm:pt>
    <dgm:pt modelId="{FEB3644A-9A83-4A3D-A7CD-ECC3AD24D006}" type="pres">
      <dgm:prSet presAssocID="{9B1D4A95-E26E-4CAE-BBCE-E74DD9B15272}" presName="accent_5" presStyleCnt="0"/>
      <dgm:spPr/>
    </dgm:pt>
    <dgm:pt modelId="{019226FE-42C3-49F8-96BC-7958912ADD5F}" type="pres">
      <dgm:prSet presAssocID="{9B1D4A95-E26E-4CAE-BBCE-E74DD9B15272}" presName="accentRepeatNode" presStyleLbl="solidFgAcc1" presStyleIdx="4" presStyleCnt="6"/>
      <dgm:spPr/>
    </dgm:pt>
    <dgm:pt modelId="{3592992D-91FF-4846-9FF8-421BBA4A0BD1}" type="pres">
      <dgm:prSet presAssocID="{93B00D7E-EC39-4970-A4F2-8081C725D261}" presName="text_6" presStyleLbl="node1" presStyleIdx="5" presStyleCnt="6">
        <dgm:presLayoutVars>
          <dgm:bulletEnabled val="1"/>
        </dgm:presLayoutVars>
      </dgm:prSet>
      <dgm:spPr/>
    </dgm:pt>
    <dgm:pt modelId="{EADAD31B-F34E-46F7-911A-2B4EA588D37F}" type="pres">
      <dgm:prSet presAssocID="{93B00D7E-EC39-4970-A4F2-8081C725D261}" presName="accent_6" presStyleCnt="0"/>
      <dgm:spPr/>
    </dgm:pt>
    <dgm:pt modelId="{75DE0E2B-95B7-4744-BADD-7FEBB7CFE745}" type="pres">
      <dgm:prSet presAssocID="{93B00D7E-EC39-4970-A4F2-8081C725D261}" presName="accentRepeatNode" presStyleLbl="solidFgAcc1" presStyleIdx="5" presStyleCnt="6"/>
      <dgm:spPr/>
    </dgm:pt>
  </dgm:ptLst>
  <dgm:cxnLst>
    <dgm:cxn modelId="{82104804-890A-4320-A7A3-B50CDCC49C7E}" srcId="{92D31396-61B4-4E1B-9448-77AA23FBF855}" destId="{6C59E298-DDC9-4EFE-AC88-85023E1796F7}" srcOrd="2" destOrd="0" parTransId="{2D0E7E5B-CF39-4C3D-9421-F80C749834EC}" sibTransId="{36C3C3F8-66BF-46DA-96ED-56DCFA9DFD2E}"/>
    <dgm:cxn modelId="{3E12B106-5AA0-4DA1-AA55-AA75AE8029A1}" type="presOf" srcId="{6C59E298-DDC9-4EFE-AC88-85023E1796F7}" destId="{C8BC495D-54C8-4863-A772-8FB74CE1392F}" srcOrd="0" destOrd="0" presId="urn:microsoft.com/office/officeart/2008/layout/VerticalCurvedList"/>
    <dgm:cxn modelId="{F9827809-EC5A-4410-AC49-57AEBBE08FDB}" srcId="{92D31396-61B4-4E1B-9448-77AA23FBF855}" destId="{3FB56A38-C9E2-4EDE-9B96-4A92F1AE36AE}" srcOrd="3" destOrd="0" parTransId="{01746F75-47B3-4316-B2A4-5E32DD5B629C}" sibTransId="{365267FA-171C-445A-80B1-81C882696F57}"/>
    <dgm:cxn modelId="{71A0C609-F6BD-4EFC-8803-CB69C28A5192}" srcId="{92D31396-61B4-4E1B-9448-77AA23FBF855}" destId="{9B1D4A95-E26E-4CAE-BBCE-E74DD9B15272}" srcOrd="4" destOrd="0" parTransId="{967D52D7-FBC5-4BD6-8025-778FEABE19F1}" sibTransId="{534D286A-1547-4624-8CBD-77003D264FCE}"/>
    <dgm:cxn modelId="{1E889424-C93B-475B-9448-F14F979CD847}" type="presOf" srcId="{7F85CB48-9BEF-4A54-A5FD-30182E571769}" destId="{0DD95B22-7995-4012-8CDB-7A8AD2429192}" srcOrd="0" destOrd="0" presId="urn:microsoft.com/office/officeart/2008/layout/VerticalCurvedList"/>
    <dgm:cxn modelId="{352EDD2F-2BFE-4A4C-9254-12949E6346D7}" type="presOf" srcId="{9B1D4A95-E26E-4CAE-BBCE-E74DD9B15272}" destId="{F8F571EB-77E0-4832-A85C-D6EFA8890DA9}" srcOrd="0" destOrd="0" presId="urn:microsoft.com/office/officeart/2008/layout/VerticalCurvedList"/>
    <dgm:cxn modelId="{E5BD8830-73CB-4810-9DE9-6F18FA4D26C1}" srcId="{92D31396-61B4-4E1B-9448-77AA23FBF855}" destId="{7F85CB48-9BEF-4A54-A5FD-30182E571769}" srcOrd="1" destOrd="0" parTransId="{EE9B3301-D67D-4A97-80BE-4046CA9BA4D1}" sibTransId="{034231F1-C6E1-448C-9BAE-9B8F7D891967}"/>
    <dgm:cxn modelId="{13EAB132-36F5-4901-A39C-8D56997308FA}" srcId="{92D31396-61B4-4E1B-9448-77AA23FBF855}" destId="{93B00D7E-EC39-4970-A4F2-8081C725D261}" srcOrd="5" destOrd="0" parTransId="{780ECE84-BAB6-484C-A446-4CA463B14BB7}" sibTransId="{7F49C607-D531-4532-B151-849370EA9E71}"/>
    <dgm:cxn modelId="{F4028745-550C-421C-B80C-63D539C8EC25}" type="presOf" srcId="{CE9B34CD-1CC8-4823-8677-31965EB7418F}" destId="{E8030C9D-1A55-41C2-BA5F-C8D89D0E90AE}" srcOrd="0" destOrd="0" presId="urn:microsoft.com/office/officeart/2008/layout/VerticalCurvedList"/>
    <dgm:cxn modelId="{076C1E78-4B0D-4F79-A470-EF363909BE94}" type="presOf" srcId="{93B00D7E-EC39-4970-A4F2-8081C725D261}" destId="{3592992D-91FF-4846-9FF8-421BBA4A0BD1}" srcOrd="0" destOrd="0" presId="urn:microsoft.com/office/officeart/2008/layout/VerticalCurvedList"/>
    <dgm:cxn modelId="{F5353AA1-2BED-4062-A6C6-CECA11564B22}" type="presOf" srcId="{3FB56A38-C9E2-4EDE-9B96-4A92F1AE36AE}" destId="{5E13AEDA-05FB-4630-B792-A8D0F7D5CCC9}" srcOrd="0" destOrd="0" presId="urn:microsoft.com/office/officeart/2008/layout/VerticalCurvedList"/>
    <dgm:cxn modelId="{B85D78B7-4226-4123-9395-BB53581D71CF}" type="presOf" srcId="{5DF02D28-D32E-462D-91EC-29C626C38E8E}" destId="{3C1A896A-B96B-40A0-84AE-38D80BF7AB85}" srcOrd="0" destOrd="0" presId="urn:microsoft.com/office/officeart/2008/layout/VerticalCurvedList"/>
    <dgm:cxn modelId="{4D8EE9F3-D408-4C38-B73C-BC74A3CAED89}" srcId="{92D31396-61B4-4E1B-9448-77AA23FBF855}" destId="{CE9B34CD-1CC8-4823-8677-31965EB7418F}" srcOrd="0" destOrd="0" parTransId="{EEFFF61C-DC1F-4AD7-9DAF-297AF242ABAC}" sibTransId="{5DF02D28-D32E-462D-91EC-29C626C38E8E}"/>
    <dgm:cxn modelId="{BF4402FD-D8A0-4198-8496-72B101A0DEF2}" type="presOf" srcId="{92D31396-61B4-4E1B-9448-77AA23FBF855}" destId="{B46DFE83-B9F2-44D2-A2F2-05B24051E993}" srcOrd="0" destOrd="0" presId="urn:microsoft.com/office/officeart/2008/layout/VerticalCurvedList"/>
    <dgm:cxn modelId="{DBC3E1C9-44DE-40A7-9E4B-660178DF6B7A}" type="presParOf" srcId="{B46DFE83-B9F2-44D2-A2F2-05B24051E993}" destId="{CD1BB800-9981-404E-B58F-89119513AFAF}" srcOrd="0" destOrd="0" presId="urn:microsoft.com/office/officeart/2008/layout/VerticalCurvedList"/>
    <dgm:cxn modelId="{B8293830-25EB-4B94-A0D2-B74DB602A8FA}" type="presParOf" srcId="{CD1BB800-9981-404E-B58F-89119513AFAF}" destId="{857532FB-F536-4EB6-9E65-CF4960CB2A7A}" srcOrd="0" destOrd="0" presId="urn:microsoft.com/office/officeart/2008/layout/VerticalCurvedList"/>
    <dgm:cxn modelId="{68A52AFB-E650-4A8E-B936-62AEC79C104B}" type="presParOf" srcId="{857532FB-F536-4EB6-9E65-CF4960CB2A7A}" destId="{26C22709-8E2C-4A6D-96B1-DE7995BC3ECE}" srcOrd="0" destOrd="0" presId="urn:microsoft.com/office/officeart/2008/layout/VerticalCurvedList"/>
    <dgm:cxn modelId="{484955DD-D3FF-4FFA-8FA4-0EE84D793CA1}" type="presParOf" srcId="{857532FB-F536-4EB6-9E65-CF4960CB2A7A}" destId="{3C1A896A-B96B-40A0-84AE-38D80BF7AB85}" srcOrd="1" destOrd="0" presId="urn:microsoft.com/office/officeart/2008/layout/VerticalCurvedList"/>
    <dgm:cxn modelId="{6A9BAC0A-C760-4E72-9DAA-EB0A1C399B12}" type="presParOf" srcId="{857532FB-F536-4EB6-9E65-CF4960CB2A7A}" destId="{42D10462-7A8D-4E64-B64D-B8022A0B7735}" srcOrd="2" destOrd="0" presId="urn:microsoft.com/office/officeart/2008/layout/VerticalCurvedList"/>
    <dgm:cxn modelId="{82E21B68-5043-4784-9DF7-58753B2A8CEC}" type="presParOf" srcId="{857532FB-F536-4EB6-9E65-CF4960CB2A7A}" destId="{FBE1A568-6A43-4CB8-842E-178F6AB0F74A}" srcOrd="3" destOrd="0" presId="urn:microsoft.com/office/officeart/2008/layout/VerticalCurvedList"/>
    <dgm:cxn modelId="{842CF5EA-1D5F-47C6-8121-7B120C2CF64D}" type="presParOf" srcId="{CD1BB800-9981-404E-B58F-89119513AFAF}" destId="{E8030C9D-1A55-41C2-BA5F-C8D89D0E90AE}" srcOrd="1" destOrd="0" presId="urn:microsoft.com/office/officeart/2008/layout/VerticalCurvedList"/>
    <dgm:cxn modelId="{4F1B96A5-1BB7-4E13-82E4-F9526F65B70E}" type="presParOf" srcId="{CD1BB800-9981-404E-B58F-89119513AFAF}" destId="{0DB3A9D3-A150-4739-8CF3-047F22DE20EC}" srcOrd="2" destOrd="0" presId="urn:microsoft.com/office/officeart/2008/layout/VerticalCurvedList"/>
    <dgm:cxn modelId="{42944DB3-DDE8-4B3F-97B1-48D7827FA4FD}" type="presParOf" srcId="{0DB3A9D3-A150-4739-8CF3-047F22DE20EC}" destId="{C083C36F-B835-4D6F-A4E1-653B7D49BCCC}" srcOrd="0" destOrd="0" presId="urn:microsoft.com/office/officeart/2008/layout/VerticalCurvedList"/>
    <dgm:cxn modelId="{562825F1-9A88-42B1-99B3-D67832CAB535}" type="presParOf" srcId="{CD1BB800-9981-404E-B58F-89119513AFAF}" destId="{0DD95B22-7995-4012-8CDB-7A8AD2429192}" srcOrd="3" destOrd="0" presId="urn:microsoft.com/office/officeart/2008/layout/VerticalCurvedList"/>
    <dgm:cxn modelId="{59EDE21C-CF36-44AC-91A2-A7ABFFB812DC}" type="presParOf" srcId="{CD1BB800-9981-404E-B58F-89119513AFAF}" destId="{96A66E56-EED9-4AF9-97FC-8A74501F034D}" srcOrd="4" destOrd="0" presId="urn:microsoft.com/office/officeart/2008/layout/VerticalCurvedList"/>
    <dgm:cxn modelId="{DA2BDE83-FDA9-4C44-BAC0-2C022037FA8C}" type="presParOf" srcId="{96A66E56-EED9-4AF9-97FC-8A74501F034D}" destId="{838DE131-F852-4074-B956-F3B1C5C5E54F}" srcOrd="0" destOrd="0" presId="urn:microsoft.com/office/officeart/2008/layout/VerticalCurvedList"/>
    <dgm:cxn modelId="{0E325626-43F5-4BB7-AE9E-2C1072E754FA}" type="presParOf" srcId="{CD1BB800-9981-404E-B58F-89119513AFAF}" destId="{C8BC495D-54C8-4863-A772-8FB74CE1392F}" srcOrd="5" destOrd="0" presId="urn:microsoft.com/office/officeart/2008/layout/VerticalCurvedList"/>
    <dgm:cxn modelId="{E73E2CC1-0815-4DC0-A571-C6699F7DBDC9}" type="presParOf" srcId="{CD1BB800-9981-404E-B58F-89119513AFAF}" destId="{A72BFA22-DEE3-4A26-98AB-0B4858634982}" srcOrd="6" destOrd="0" presId="urn:microsoft.com/office/officeart/2008/layout/VerticalCurvedList"/>
    <dgm:cxn modelId="{EDCA9DFE-B06C-46C9-A54C-E2BF8152F328}" type="presParOf" srcId="{A72BFA22-DEE3-4A26-98AB-0B4858634982}" destId="{6249A6CF-2FC3-4510-8207-88DD807C1E08}" srcOrd="0" destOrd="0" presId="urn:microsoft.com/office/officeart/2008/layout/VerticalCurvedList"/>
    <dgm:cxn modelId="{41DEC14C-5ED9-4577-8ACB-5A13EF37E0F8}" type="presParOf" srcId="{CD1BB800-9981-404E-B58F-89119513AFAF}" destId="{5E13AEDA-05FB-4630-B792-A8D0F7D5CCC9}" srcOrd="7" destOrd="0" presId="urn:microsoft.com/office/officeart/2008/layout/VerticalCurvedList"/>
    <dgm:cxn modelId="{2306CC80-1E04-48D7-B3E0-A2304023B1A5}" type="presParOf" srcId="{CD1BB800-9981-404E-B58F-89119513AFAF}" destId="{CA62BCBE-B99E-471F-A11A-15B6E02CB709}" srcOrd="8" destOrd="0" presId="urn:microsoft.com/office/officeart/2008/layout/VerticalCurvedList"/>
    <dgm:cxn modelId="{BCF2B78C-AE0D-46D6-A0F4-1322D76896FC}" type="presParOf" srcId="{CA62BCBE-B99E-471F-A11A-15B6E02CB709}" destId="{E90E6AE9-4E5E-44A7-991B-CB8879A87E02}" srcOrd="0" destOrd="0" presId="urn:microsoft.com/office/officeart/2008/layout/VerticalCurvedList"/>
    <dgm:cxn modelId="{D66C09CA-A872-4983-A9E9-CFDB33914514}" type="presParOf" srcId="{CD1BB800-9981-404E-B58F-89119513AFAF}" destId="{F8F571EB-77E0-4832-A85C-D6EFA8890DA9}" srcOrd="9" destOrd="0" presId="urn:microsoft.com/office/officeart/2008/layout/VerticalCurvedList"/>
    <dgm:cxn modelId="{23EBD48C-64E4-4341-96BC-1A7E87CAB252}" type="presParOf" srcId="{CD1BB800-9981-404E-B58F-89119513AFAF}" destId="{FEB3644A-9A83-4A3D-A7CD-ECC3AD24D006}" srcOrd="10" destOrd="0" presId="urn:microsoft.com/office/officeart/2008/layout/VerticalCurvedList"/>
    <dgm:cxn modelId="{242C2C16-90E8-44B6-B6C9-BCED3642A6E4}" type="presParOf" srcId="{FEB3644A-9A83-4A3D-A7CD-ECC3AD24D006}" destId="{019226FE-42C3-49F8-96BC-7958912ADD5F}" srcOrd="0" destOrd="0" presId="urn:microsoft.com/office/officeart/2008/layout/VerticalCurvedList"/>
    <dgm:cxn modelId="{CC158FAC-319E-4335-A672-A7D6725E6556}" type="presParOf" srcId="{CD1BB800-9981-404E-B58F-89119513AFAF}" destId="{3592992D-91FF-4846-9FF8-421BBA4A0BD1}" srcOrd="11" destOrd="0" presId="urn:microsoft.com/office/officeart/2008/layout/VerticalCurvedList"/>
    <dgm:cxn modelId="{E623053F-D935-4331-A427-31F2279DA944}" type="presParOf" srcId="{CD1BB800-9981-404E-B58F-89119513AFAF}" destId="{EADAD31B-F34E-46F7-911A-2B4EA588D37F}" srcOrd="12" destOrd="0" presId="urn:microsoft.com/office/officeart/2008/layout/VerticalCurvedList"/>
    <dgm:cxn modelId="{902933B3-859B-45F9-8E67-2522434ECD36}" type="presParOf" srcId="{EADAD31B-F34E-46F7-911A-2B4EA588D37F}" destId="{75DE0E2B-95B7-4744-BADD-7FEBB7CFE7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BFDCA-E595-45F9-8F94-05CFA25F0875}">
      <dsp:nvSpPr>
        <dsp:cNvPr id="0" name=""/>
        <dsp:cNvSpPr/>
      </dsp:nvSpPr>
      <dsp:spPr>
        <a:xfrm>
          <a:off x="0" y="38907"/>
          <a:ext cx="9838481" cy="8049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Information on the </a:t>
          </a:r>
          <a:r>
            <a:rPr lang="en-US" sz="2000" kern="1200" dirty="0" err="1"/>
            <a:t>organisation</a:t>
          </a:r>
          <a:r>
            <a:rPr lang="en-US" sz="2000" kern="1200" dirty="0"/>
            <a:t>/employer</a:t>
          </a:r>
          <a:endParaRPr lang="en-AU" sz="2000" kern="1200" dirty="0"/>
        </a:p>
      </dsp:txBody>
      <dsp:txXfrm>
        <a:off x="39295" y="78202"/>
        <a:ext cx="9759891" cy="726370"/>
      </dsp:txXfrm>
    </dsp:sp>
    <dsp:sp modelId="{5D3BA067-BD7D-4F11-9A4D-B50818728C53}">
      <dsp:nvSpPr>
        <dsp:cNvPr id="0" name=""/>
        <dsp:cNvSpPr/>
      </dsp:nvSpPr>
      <dsp:spPr>
        <a:xfrm>
          <a:off x="0" y="967707"/>
          <a:ext cx="9838481" cy="8049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Job type</a:t>
          </a:r>
        </a:p>
      </dsp:txBody>
      <dsp:txXfrm>
        <a:off x="39295" y="1007002"/>
        <a:ext cx="9759891" cy="726370"/>
      </dsp:txXfrm>
    </dsp:sp>
    <dsp:sp modelId="{12EA9FD5-A13F-455B-A059-82B31B67B5D9}">
      <dsp:nvSpPr>
        <dsp:cNvPr id="0" name=""/>
        <dsp:cNvSpPr/>
      </dsp:nvSpPr>
      <dsp:spPr>
        <a:xfrm>
          <a:off x="0" y="1896507"/>
          <a:ext cx="9838481" cy="804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Job qualifications </a:t>
          </a:r>
          <a:endParaRPr lang="en-US" sz="2000" kern="1200" dirty="0"/>
        </a:p>
      </dsp:txBody>
      <dsp:txXfrm>
        <a:off x="39295" y="1935802"/>
        <a:ext cx="9759891" cy="726370"/>
      </dsp:txXfrm>
    </dsp:sp>
    <dsp:sp modelId="{2EBA2610-ED22-47AB-9768-1C3E174F01BA}">
      <dsp:nvSpPr>
        <dsp:cNvPr id="0" name=""/>
        <dsp:cNvSpPr/>
      </dsp:nvSpPr>
      <dsp:spPr>
        <a:xfrm>
          <a:off x="0" y="2825307"/>
          <a:ext cx="9838481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Job role requirements </a:t>
          </a:r>
          <a:endParaRPr lang="en-US" sz="2000" kern="1200" dirty="0"/>
        </a:p>
      </dsp:txBody>
      <dsp:txXfrm>
        <a:off x="39295" y="2864602"/>
        <a:ext cx="9759891" cy="726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BFDCA-E595-45F9-8F94-05CFA25F0875}">
      <dsp:nvSpPr>
        <dsp:cNvPr id="0" name=""/>
        <dsp:cNvSpPr/>
      </dsp:nvSpPr>
      <dsp:spPr>
        <a:xfrm>
          <a:off x="0" y="38907"/>
          <a:ext cx="9838481" cy="8049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Working conditions such as job environment and job scheduling</a:t>
          </a:r>
          <a:endParaRPr lang="en-AU" sz="2000" kern="1200" dirty="0"/>
        </a:p>
      </dsp:txBody>
      <dsp:txXfrm>
        <a:off x="39295" y="78202"/>
        <a:ext cx="9759891" cy="726370"/>
      </dsp:txXfrm>
    </dsp:sp>
    <dsp:sp modelId="{9643F67A-16CF-4B4F-A839-26A3C9A00A44}">
      <dsp:nvSpPr>
        <dsp:cNvPr id="0" name=""/>
        <dsp:cNvSpPr/>
      </dsp:nvSpPr>
      <dsp:spPr>
        <a:xfrm>
          <a:off x="0" y="967707"/>
          <a:ext cx="9838481" cy="8049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Supervision requirements </a:t>
          </a:r>
        </a:p>
      </dsp:txBody>
      <dsp:txXfrm>
        <a:off x="39295" y="1007002"/>
        <a:ext cx="9759891" cy="726370"/>
      </dsp:txXfrm>
    </dsp:sp>
    <dsp:sp modelId="{07343F85-4720-4105-9197-E95113A2633F}">
      <dsp:nvSpPr>
        <dsp:cNvPr id="0" name=""/>
        <dsp:cNvSpPr/>
      </dsp:nvSpPr>
      <dsp:spPr>
        <a:xfrm>
          <a:off x="0" y="1896507"/>
          <a:ext cx="9838481" cy="804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Delegation requirements </a:t>
          </a:r>
          <a:endParaRPr lang="en-US" sz="2000" kern="1200" dirty="0"/>
        </a:p>
      </dsp:txBody>
      <dsp:txXfrm>
        <a:off x="39295" y="1935802"/>
        <a:ext cx="9759891" cy="726370"/>
      </dsp:txXfrm>
    </dsp:sp>
    <dsp:sp modelId="{5917274E-063C-413D-B326-7E5B8DB35D27}">
      <dsp:nvSpPr>
        <dsp:cNvPr id="0" name=""/>
        <dsp:cNvSpPr/>
      </dsp:nvSpPr>
      <dsp:spPr>
        <a:xfrm>
          <a:off x="0" y="2825307"/>
          <a:ext cx="9838481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Reporting lines</a:t>
          </a:r>
          <a:endParaRPr lang="en-US" sz="2000" kern="1200" dirty="0"/>
        </a:p>
      </dsp:txBody>
      <dsp:txXfrm>
        <a:off x="39295" y="2864602"/>
        <a:ext cx="9759891" cy="726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22CD1-72E4-4F6C-A9C6-2DA69EB243F8}">
      <dsp:nvSpPr>
        <dsp:cNvPr id="0" name=""/>
        <dsp:cNvSpPr/>
      </dsp:nvSpPr>
      <dsp:spPr>
        <a:xfrm rot="16200000">
          <a:off x="350658" y="-349447"/>
          <a:ext cx="2448560" cy="3147455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Expected performance results </a:t>
          </a:r>
          <a:endParaRPr lang="en-AU" sz="2000" kern="1200" dirty="0"/>
        </a:p>
      </dsp:txBody>
      <dsp:txXfrm rot="5400000">
        <a:off x="1211" y="489712"/>
        <a:ext cx="3147455" cy="1469136"/>
      </dsp:txXfrm>
    </dsp:sp>
    <dsp:sp modelId="{24573DF0-767F-436C-BD0B-3270F78182BB}">
      <dsp:nvSpPr>
        <dsp:cNvPr id="0" name=""/>
        <dsp:cNvSpPr/>
      </dsp:nvSpPr>
      <dsp:spPr>
        <a:xfrm rot="16200000">
          <a:off x="3734173" y="-349447"/>
          <a:ext cx="2448560" cy="3147455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Behaviour</a:t>
          </a:r>
          <a:endParaRPr lang="en-US" sz="2000" kern="1200" dirty="0"/>
        </a:p>
      </dsp:txBody>
      <dsp:txXfrm rot="5400000">
        <a:off x="3384726" y="489712"/>
        <a:ext cx="3147455" cy="1469136"/>
      </dsp:txXfrm>
    </dsp:sp>
    <dsp:sp modelId="{C4F24832-0EC7-4D8D-8630-2F199276F1D7}">
      <dsp:nvSpPr>
        <dsp:cNvPr id="0" name=""/>
        <dsp:cNvSpPr/>
      </dsp:nvSpPr>
      <dsp:spPr>
        <a:xfrm rot="16200000">
          <a:off x="7117688" y="-349447"/>
          <a:ext cx="2448560" cy="3147455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Actions</a:t>
          </a:r>
          <a:endParaRPr lang="en-US" sz="2000" kern="1200" dirty="0"/>
        </a:p>
      </dsp:txBody>
      <dsp:txXfrm rot="5400000">
        <a:off x="6768241" y="489712"/>
        <a:ext cx="3147455" cy="14691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07EAC-86AF-4FEE-9AE6-A8D2157B1009}">
      <dsp:nvSpPr>
        <dsp:cNvPr id="0" name=""/>
        <dsp:cNvSpPr/>
      </dsp:nvSpPr>
      <dsp:spPr>
        <a:xfrm>
          <a:off x="0" y="3680"/>
          <a:ext cx="9949815" cy="6177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Clarify the statement or make the idea more understandable </a:t>
          </a:r>
          <a:endParaRPr lang="en-AU" sz="2000" kern="1200" dirty="0"/>
        </a:p>
      </dsp:txBody>
      <dsp:txXfrm>
        <a:off x="30157" y="33837"/>
        <a:ext cx="9889501" cy="557446"/>
      </dsp:txXfrm>
    </dsp:sp>
    <dsp:sp modelId="{1CEF6142-121D-462E-AA27-17FC94C9ABA1}">
      <dsp:nvSpPr>
        <dsp:cNvPr id="0" name=""/>
        <dsp:cNvSpPr/>
      </dsp:nvSpPr>
      <dsp:spPr>
        <a:xfrm>
          <a:off x="0" y="716480"/>
          <a:ext cx="9949815" cy="6177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Confirm if something is correct or accurate</a:t>
          </a:r>
        </a:p>
      </dsp:txBody>
      <dsp:txXfrm>
        <a:off x="30157" y="746637"/>
        <a:ext cx="9889501" cy="557446"/>
      </dsp:txXfrm>
    </dsp:sp>
    <dsp:sp modelId="{BAB2B8D6-AF61-427E-8C45-D4C1F4EE8A97}">
      <dsp:nvSpPr>
        <dsp:cNvPr id="0" name=""/>
        <dsp:cNvSpPr/>
      </dsp:nvSpPr>
      <dsp:spPr>
        <a:xfrm>
          <a:off x="0" y="1429280"/>
          <a:ext cx="9949815" cy="6177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Help you understand your job role scope and expectations</a:t>
          </a:r>
          <a:endParaRPr lang="en-US" sz="2000" kern="1200" dirty="0"/>
        </a:p>
      </dsp:txBody>
      <dsp:txXfrm>
        <a:off x="30157" y="1459437"/>
        <a:ext cx="9889501" cy="557446"/>
      </dsp:txXfrm>
    </dsp:sp>
    <dsp:sp modelId="{07779C91-AD5F-4C64-B705-EFF39E8BC74B}">
      <dsp:nvSpPr>
        <dsp:cNvPr id="0" name=""/>
        <dsp:cNvSpPr/>
      </dsp:nvSpPr>
      <dsp:spPr>
        <a:xfrm>
          <a:off x="0" y="2142080"/>
          <a:ext cx="9949815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Confirm if your understanding of your job role scope and expectations is correct </a:t>
          </a:r>
          <a:endParaRPr lang="en-US" sz="2000" kern="1200" dirty="0"/>
        </a:p>
      </dsp:txBody>
      <dsp:txXfrm>
        <a:off x="30157" y="2172237"/>
        <a:ext cx="9889501" cy="5574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90C0-62F4-4C61-AF5A-CF98E2F84A25}">
      <dsp:nvSpPr>
        <dsp:cNvPr id="0" name=""/>
        <dsp:cNvSpPr/>
      </dsp:nvSpPr>
      <dsp:spPr>
        <a:xfrm>
          <a:off x="0" y="231560"/>
          <a:ext cx="9927065" cy="12168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If you are correct, you can confirm information again at the end of the meeting</a:t>
          </a:r>
          <a:endParaRPr lang="en-AU" sz="2000" kern="1200" dirty="0"/>
        </a:p>
      </dsp:txBody>
      <dsp:txXfrm>
        <a:off x="59399" y="290959"/>
        <a:ext cx="9808267" cy="1098002"/>
      </dsp:txXfrm>
    </dsp:sp>
    <dsp:sp modelId="{8E865B4B-B4B6-42F7-A6A6-A712407504DF}">
      <dsp:nvSpPr>
        <dsp:cNvPr id="0" name=""/>
        <dsp:cNvSpPr/>
      </dsp:nvSpPr>
      <dsp:spPr>
        <a:xfrm>
          <a:off x="0" y="1635561"/>
          <a:ext cx="9927065" cy="1216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If you are incorrect or confused, your supervisor can clarify information since they have more experience</a:t>
          </a:r>
          <a:endParaRPr lang="en-US" sz="2000" kern="1200" dirty="0"/>
        </a:p>
      </dsp:txBody>
      <dsp:txXfrm>
        <a:off x="59399" y="1694960"/>
        <a:ext cx="9808267" cy="1098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6DAA6-6BAE-4A9B-968F-E365C472188F}">
      <dsp:nvSpPr>
        <dsp:cNvPr id="0" name=""/>
        <dsp:cNvSpPr/>
      </dsp:nvSpPr>
      <dsp:spPr>
        <a:xfrm>
          <a:off x="-3306555" y="-508631"/>
          <a:ext cx="3943025" cy="3943025"/>
        </a:xfrm>
        <a:prstGeom prst="blockArc">
          <a:avLst>
            <a:gd name="adj1" fmla="val 18900000"/>
            <a:gd name="adj2" fmla="val 2700000"/>
            <a:gd name="adj3" fmla="val 54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5337FE-F99A-421D-850B-175DD3776BD7}">
      <dsp:nvSpPr>
        <dsp:cNvPr id="0" name=""/>
        <dsp:cNvSpPr/>
      </dsp:nvSpPr>
      <dsp:spPr>
        <a:xfrm>
          <a:off x="333777" y="224932"/>
          <a:ext cx="9545919" cy="450099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6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Administration and management roles</a:t>
          </a:r>
        </a:p>
      </dsp:txBody>
      <dsp:txXfrm>
        <a:off x="333777" y="224932"/>
        <a:ext cx="9545919" cy="450099"/>
      </dsp:txXfrm>
    </dsp:sp>
    <dsp:sp modelId="{FD8A1660-66B8-48BA-B753-9862F1EEEB2E}">
      <dsp:nvSpPr>
        <dsp:cNvPr id="0" name=""/>
        <dsp:cNvSpPr/>
      </dsp:nvSpPr>
      <dsp:spPr>
        <a:xfrm>
          <a:off x="52465" y="168670"/>
          <a:ext cx="562624" cy="562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3F4F3-FFAE-43BA-92F5-65136F9C32F4}">
      <dsp:nvSpPr>
        <dsp:cNvPr id="0" name=""/>
        <dsp:cNvSpPr/>
      </dsp:nvSpPr>
      <dsp:spPr>
        <a:xfrm>
          <a:off x="591829" y="900198"/>
          <a:ext cx="9287866" cy="450099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6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Allied health professionals</a:t>
          </a:r>
        </a:p>
      </dsp:txBody>
      <dsp:txXfrm>
        <a:off x="591829" y="900198"/>
        <a:ext cx="9287866" cy="450099"/>
      </dsp:txXfrm>
    </dsp:sp>
    <dsp:sp modelId="{1ACFFF12-D03C-41F9-8841-386C95564518}">
      <dsp:nvSpPr>
        <dsp:cNvPr id="0" name=""/>
        <dsp:cNvSpPr/>
      </dsp:nvSpPr>
      <dsp:spPr>
        <a:xfrm>
          <a:off x="310517" y="843936"/>
          <a:ext cx="562624" cy="562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CB37A-DB64-4B0D-988A-6368180ABE61}">
      <dsp:nvSpPr>
        <dsp:cNvPr id="0" name=""/>
        <dsp:cNvSpPr/>
      </dsp:nvSpPr>
      <dsp:spPr>
        <a:xfrm>
          <a:off x="591829" y="1575464"/>
          <a:ext cx="9287866" cy="450099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6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Allied health assistants</a:t>
          </a:r>
        </a:p>
      </dsp:txBody>
      <dsp:txXfrm>
        <a:off x="591829" y="1575464"/>
        <a:ext cx="9287866" cy="450099"/>
      </dsp:txXfrm>
    </dsp:sp>
    <dsp:sp modelId="{DCAE19D8-4498-4469-87A6-7D3E1F1EF8D5}">
      <dsp:nvSpPr>
        <dsp:cNvPr id="0" name=""/>
        <dsp:cNvSpPr/>
      </dsp:nvSpPr>
      <dsp:spPr>
        <a:xfrm>
          <a:off x="310517" y="1519202"/>
          <a:ext cx="562624" cy="562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CF657-C0F2-46E5-9320-0F2AC91C1D01}">
      <dsp:nvSpPr>
        <dsp:cNvPr id="0" name=""/>
        <dsp:cNvSpPr/>
      </dsp:nvSpPr>
      <dsp:spPr>
        <a:xfrm>
          <a:off x="333777" y="2250730"/>
          <a:ext cx="9545919" cy="45009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6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GB" sz="2000" kern="1200" dirty="0"/>
            <a:t>Assistants in nursing, Disability support workers, Individual support workers</a:t>
          </a:r>
          <a:endParaRPr lang="en-US" sz="2000" kern="1200" dirty="0"/>
        </a:p>
      </dsp:txBody>
      <dsp:txXfrm>
        <a:off x="333777" y="2250730"/>
        <a:ext cx="9545919" cy="450099"/>
      </dsp:txXfrm>
    </dsp:sp>
    <dsp:sp modelId="{5341E7CE-1A03-4891-9405-3C8865D2384F}">
      <dsp:nvSpPr>
        <dsp:cNvPr id="0" name=""/>
        <dsp:cNvSpPr/>
      </dsp:nvSpPr>
      <dsp:spPr>
        <a:xfrm>
          <a:off x="52465" y="2194468"/>
          <a:ext cx="562624" cy="562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A896A-B96B-40A0-84AE-38D80BF7AB85}">
      <dsp:nvSpPr>
        <dsp:cNvPr id="0" name=""/>
        <dsp:cNvSpPr/>
      </dsp:nvSpPr>
      <dsp:spPr>
        <a:xfrm>
          <a:off x="-4260986" y="-653730"/>
          <a:ext cx="5076821" cy="5076821"/>
        </a:xfrm>
        <a:prstGeom prst="blockArc">
          <a:avLst>
            <a:gd name="adj1" fmla="val 18900000"/>
            <a:gd name="adj2" fmla="val 2700000"/>
            <a:gd name="adj3" fmla="val 42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30C9D-1A55-41C2-BA5F-C8D89D0E90AE}">
      <dsp:nvSpPr>
        <dsp:cNvPr id="0" name=""/>
        <dsp:cNvSpPr/>
      </dsp:nvSpPr>
      <dsp:spPr>
        <a:xfrm>
          <a:off x="304917" y="198494"/>
          <a:ext cx="9561455" cy="396838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Doctors or general practitioners</a:t>
          </a:r>
        </a:p>
      </dsp:txBody>
      <dsp:txXfrm>
        <a:off x="304917" y="198494"/>
        <a:ext cx="9561455" cy="396838"/>
      </dsp:txXfrm>
    </dsp:sp>
    <dsp:sp modelId="{C083C36F-B835-4D6F-A4E1-653B7D49BCCC}">
      <dsp:nvSpPr>
        <dsp:cNvPr id="0" name=""/>
        <dsp:cNvSpPr/>
      </dsp:nvSpPr>
      <dsp:spPr>
        <a:xfrm>
          <a:off x="56893" y="148889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95B22-7995-4012-8CDB-7A8AD2429192}">
      <dsp:nvSpPr>
        <dsp:cNvPr id="0" name=""/>
        <dsp:cNvSpPr/>
      </dsp:nvSpPr>
      <dsp:spPr>
        <a:xfrm>
          <a:off x="631344" y="793676"/>
          <a:ext cx="9235028" cy="396838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Enrolled nurses</a:t>
          </a:r>
        </a:p>
      </dsp:txBody>
      <dsp:txXfrm>
        <a:off x="631344" y="793676"/>
        <a:ext cx="9235028" cy="396838"/>
      </dsp:txXfrm>
    </dsp:sp>
    <dsp:sp modelId="{838DE131-F852-4074-B956-F3B1C5C5E54F}">
      <dsp:nvSpPr>
        <dsp:cNvPr id="0" name=""/>
        <dsp:cNvSpPr/>
      </dsp:nvSpPr>
      <dsp:spPr>
        <a:xfrm>
          <a:off x="383320" y="744071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C495D-54C8-4863-A772-8FB74CE1392F}">
      <dsp:nvSpPr>
        <dsp:cNvPr id="0" name=""/>
        <dsp:cNvSpPr/>
      </dsp:nvSpPr>
      <dsp:spPr>
        <a:xfrm>
          <a:off x="780611" y="1388858"/>
          <a:ext cx="9085761" cy="396838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Planners</a:t>
          </a:r>
        </a:p>
      </dsp:txBody>
      <dsp:txXfrm>
        <a:off x="780611" y="1388858"/>
        <a:ext cx="9085761" cy="396838"/>
      </dsp:txXfrm>
    </dsp:sp>
    <dsp:sp modelId="{6249A6CF-2FC3-4510-8207-88DD807C1E08}">
      <dsp:nvSpPr>
        <dsp:cNvPr id="0" name=""/>
        <dsp:cNvSpPr/>
      </dsp:nvSpPr>
      <dsp:spPr>
        <a:xfrm>
          <a:off x="532587" y="1339253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3AEDA-05FB-4630-B792-A8D0F7D5CCC9}">
      <dsp:nvSpPr>
        <dsp:cNvPr id="0" name=""/>
        <dsp:cNvSpPr/>
      </dsp:nvSpPr>
      <dsp:spPr>
        <a:xfrm>
          <a:off x="780611" y="1983663"/>
          <a:ext cx="9085761" cy="396838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GB" sz="2000" kern="1200" dirty="0"/>
            <a:t>Registered nurses</a:t>
          </a:r>
          <a:endParaRPr lang="en-US" sz="2000" kern="1200" dirty="0"/>
        </a:p>
      </dsp:txBody>
      <dsp:txXfrm>
        <a:off x="780611" y="1983663"/>
        <a:ext cx="9085761" cy="396838"/>
      </dsp:txXfrm>
    </dsp:sp>
    <dsp:sp modelId="{E90E6AE9-4E5E-44A7-991B-CB8879A87E02}">
      <dsp:nvSpPr>
        <dsp:cNvPr id="0" name=""/>
        <dsp:cNvSpPr/>
      </dsp:nvSpPr>
      <dsp:spPr>
        <a:xfrm>
          <a:off x="532587" y="1934059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571EB-77E0-4832-A85C-D6EFA8890DA9}">
      <dsp:nvSpPr>
        <dsp:cNvPr id="0" name=""/>
        <dsp:cNvSpPr/>
      </dsp:nvSpPr>
      <dsp:spPr>
        <a:xfrm>
          <a:off x="631344" y="2578846"/>
          <a:ext cx="9235028" cy="396838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Support coordinators</a:t>
          </a:r>
          <a:endParaRPr lang="en-AU" sz="2000" kern="1200"/>
        </a:p>
      </dsp:txBody>
      <dsp:txXfrm>
        <a:off x="631344" y="2578846"/>
        <a:ext cx="9235028" cy="396838"/>
      </dsp:txXfrm>
    </dsp:sp>
    <dsp:sp modelId="{019226FE-42C3-49F8-96BC-7958912ADD5F}">
      <dsp:nvSpPr>
        <dsp:cNvPr id="0" name=""/>
        <dsp:cNvSpPr/>
      </dsp:nvSpPr>
      <dsp:spPr>
        <a:xfrm>
          <a:off x="383320" y="2529241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2992D-91FF-4846-9FF8-421BBA4A0BD1}">
      <dsp:nvSpPr>
        <dsp:cNvPr id="0" name=""/>
        <dsp:cNvSpPr/>
      </dsp:nvSpPr>
      <dsp:spPr>
        <a:xfrm>
          <a:off x="304917" y="3174028"/>
          <a:ext cx="9561455" cy="39683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Local area coordinators</a:t>
          </a:r>
          <a:endParaRPr lang="en-AU" sz="2000" kern="1200" dirty="0"/>
        </a:p>
      </dsp:txBody>
      <dsp:txXfrm>
        <a:off x="304917" y="3174028"/>
        <a:ext cx="9561455" cy="396838"/>
      </dsp:txXfrm>
    </dsp:sp>
    <dsp:sp modelId="{75DE0E2B-95B7-4744-BADD-7FEBB7CFE745}">
      <dsp:nvSpPr>
        <dsp:cNvPr id="0" name=""/>
        <dsp:cNvSpPr/>
      </dsp:nvSpPr>
      <dsp:spPr>
        <a:xfrm>
          <a:off x="56893" y="3124423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57D61F-69B6-4240-9DF7-2B415ED939E6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68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C55E-AF52-48F8-AFBC-CB72F4069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1DDFD-88D1-4215-892E-CA7E9723E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60B44-C7A5-4F30-84A7-9656B28B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905C-C069-40B2-91A4-2C1DABDEA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A1316-0887-4954-B925-0D891395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797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498F-75D2-4489-A9F4-2DF6709F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FD763-1B0B-471C-B862-04FB3C32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9E5C8-AFEC-4AC3-B1B6-67597FF1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D1684-3354-4611-B814-8727037D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5EC3F-D28A-4B3F-9762-AA02FD33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555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0BFA-C3A0-4B2A-BB33-AE8C9526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20E4-686C-418D-9630-36BEA0523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53EE-089A-46CB-950C-25107908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8300-52E8-4D56-ADB6-587F9F7E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5B11-A2DF-4B34-8398-33A3E882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2912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71A4-5D51-4F34-9D3A-EE85F3E0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CFBF-223D-46DB-9C21-1F0F65891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1A425-0084-48B6-947B-FD388E7FB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6BCDC-8D37-435C-8D21-ABF9596B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84AAE-BC42-4EB8-898F-D70B48F5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2094-7F17-43E0-BFE3-C41F7BEB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89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B0-D593-4005-ACC1-06819A24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D481F-6F06-4128-9F17-069A67402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16B8C-1DEA-46BF-96FC-A6B9CF4A5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8AF3A-D00A-4829-8F0B-6836A4D38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7F4E5-7552-4DBC-B057-EADF81BAE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B752C-B03B-43CA-8841-CE00A3F2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4F631-9621-4CF8-9521-1C0BB1F9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398F8-274C-4ADC-A882-DD5913CD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37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6563-BA6C-4945-9631-97A1D755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56967-4800-4E8D-B882-67A6DA3F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6A541-CFAE-475B-9343-5F5433AF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EC156-5CAA-4ED2-8BC3-9DC59CF4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9846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9A5BD-3401-42ED-9A3D-3A334EA2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870B7-0C7B-485C-937F-F5288F04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2B7CB-41B1-433F-877D-125F8DA4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584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5955-867B-4A6E-8A7E-2C7264FF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F200-3D46-4BF3-A8FD-3FDE686F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E542C-A262-4994-A0A0-581BAF71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0AA9-3D57-4D13-B11B-BDAAC711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CFA0-3D81-45E9-A39E-B9821B6A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D57E3-A5BA-42B5-A43F-889873EF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4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5298-8E08-4FFD-99AD-1199275E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B6EEA-A365-407C-91B7-C99E80D25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A1C4-7330-4C9F-B4BE-F73EC2D5E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D403D-0582-450B-AE48-9A4B91EE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67FB0-0855-4B34-973D-4D1190EE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054F2-9FC3-418B-B54E-A0615A2B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958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D535-FC83-4D94-8F3B-272EFD58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EA086-F69E-4AE6-9092-5F7FA8F5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DE41-1E47-42C0-A866-29106348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5A032-7453-4148-8818-AEC682DE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C0DEA-979A-489D-8E02-45C7BC64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766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71053-2FC7-4C84-B5F7-754F2B34F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5D64E-659E-452A-BD70-6A98852EB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866C-FC45-44E0-A89F-5F36862A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441A-4E73-4686-8D4F-7B3CEA25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CCE4E-AD67-406D-A56E-CAC15E6C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0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D46E7-D511-47EB-8835-E2130AA2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3BA0-123B-46C1-A153-362B6973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F202-C047-40F7-9EF1-962243F05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56A3C-625C-4A36-9B9D-0E564135C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4A6EE-B41C-4BE4-9B52-1E661C204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45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26135-A1C7-40B2-BCF0-777E84A7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" b="3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CCA684C-F4D4-4B8E-AD2B-0C4D1602AA60}"/>
              </a:ext>
            </a:extLst>
          </p:cNvPr>
          <p:cNvSpPr/>
          <p:nvPr/>
        </p:nvSpPr>
        <p:spPr>
          <a:xfrm>
            <a:off x="3544331" y="0"/>
            <a:ext cx="8647669" cy="6291619"/>
          </a:xfrm>
          <a:custGeom>
            <a:avLst/>
            <a:gdLst>
              <a:gd name="connsiteX0" fmla="*/ 167570 w 8968915"/>
              <a:gd name="connsiteY0" fmla="*/ 0 h 6223380"/>
              <a:gd name="connsiteX1" fmla="*/ 8968915 w 8968915"/>
              <a:gd name="connsiteY1" fmla="*/ 0 h 6223380"/>
              <a:gd name="connsiteX2" fmla="*/ 8968915 w 8968915"/>
              <a:gd name="connsiteY2" fmla="*/ 4013666 h 6223380"/>
              <a:gd name="connsiteX3" fmla="*/ 8948918 w 8968915"/>
              <a:gd name="connsiteY3" fmla="*/ 4045166 h 6223380"/>
              <a:gd name="connsiteX4" fmla="*/ 4892216 w 8968915"/>
              <a:gd name="connsiteY4" fmla="*/ 6223380 h 6223380"/>
              <a:gd name="connsiteX5" fmla="*/ 0 w 8968915"/>
              <a:gd name="connsiteY5" fmla="*/ 1282891 h 6223380"/>
              <a:gd name="connsiteX6" fmla="*/ 154020 w 8968915"/>
              <a:gd name="connsiteY6" fmla="*/ 48186 h 6223380"/>
              <a:gd name="connsiteX0" fmla="*/ 167570 w 8982563"/>
              <a:gd name="connsiteY0" fmla="*/ 40944 h 6264324"/>
              <a:gd name="connsiteX1" fmla="*/ 8982563 w 8982563"/>
              <a:gd name="connsiteY1" fmla="*/ 0 h 6264324"/>
              <a:gd name="connsiteX2" fmla="*/ 8968915 w 8982563"/>
              <a:gd name="connsiteY2" fmla="*/ 4054610 h 6264324"/>
              <a:gd name="connsiteX3" fmla="*/ 8948918 w 8982563"/>
              <a:gd name="connsiteY3" fmla="*/ 4086110 h 6264324"/>
              <a:gd name="connsiteX4" fmla="*/ 4892216 w 8982563"/>
              <a:gd name="connsiteY4" fmla="*/ 6264324 h 6264324"/>
              <a:gd name="connsiteX5" fmla="*/ 0 w 8982563"/>
              <a:gd name="connsiteY5" fmla="*/ 1323835 h 6264324"/>
              <a:gd name="connsiteX6" fmla="*/ 154020 w 8982563"/>
              <a:gd name="connsiteY6" fmla="*/ 89130 h 6264324"/>
              <a:gd name="connsiteX7" fmla="*/ 167570 w 8982563"/>
              <a:gd name="connsiteY7" fmla="*/ 40944 h 6264324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68955"/>
              <a:gd name="connsiteY0" fmla="*/ 0 h 6291619"/>
              <a:gd name="connsiteX1" fmla="*/ 8600426 w 8968955"/>
              <a:gd name="connsiteY1" fmla="*/ 27295 h 6291619"/>
              <a:gd name="connsiteX2" fmla="*/ 8968915 w 8968955"/>
              <a:gd name="connsiteY2" fmla="*/ 4081905 h 6291619"/>
              <a:gd name="connsiteX3" fmla="*/ 8948918 w 8968955"/>
              <a:gd name="connsiteY3" fmla="*/ 4113405 h 6291619"/>
              <a:gd name="connsiteX4" fmla="*/ 4892216 w 8968955"/>
              <a:gd name="connsiteY4" fmla="*/ 6291619 h 6291619"/>
              <a:gd name="connsiteX5" fmla="*/ 0 w 8968955"/>
              <a:gd name="connsiteY5" fmla="*/ 1351130 h 6291619"/>
              <a:gd name="connsiteX6" fmla="*/ 154020 w 8968955"/>
              <a:gd name="connsiteY6" fmla="*/ 116425 h 6291619"/>
              <a:gd name="connsiteX7" fmla="*/ 194866 w 8968955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948918 w 8968961"/>
              <a:gd name="connsiteY3" fmla="*/ 4113405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471547 w 8647669"/>
              <a:gd name="connsiteY3" fmla="*/ 4765587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599294 w 8647669"/>
              <a:gd name="connsiteY3" fmla="*/ 4597499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7124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47669" h="6291619">
                <a:moveTo>
                  <a:pt x="194866" y="0"/>
                </a:moveTo>
                <a:lnTo>
                  <a:pt x="8647490" y="7124"/>
                </a:lnTo>
                <a:cubicBezTo>
                  <a:pt x="8642941" y="1358661"/>
                  <a:pt x="8650734" y="3153950"/>
                  <a:pt x="8646185" y="4505487"/>
                </a:cubicBezTo>
                <a:lnTo>
                  <a:pt x="8632911" y="4758864"/>
                </a:lnTo>
                <a:cubicBezTo>
                  <a:pt x="8237840" y="5609118"/>
                  <a:pt x="6580901" y="6291619"/>
                  <a:pt x="4892216" y="6291619"/>
                </a:cubicBezTo>
                <a:cubicBezTo>
                  <a:pt x="2190320" y="6291619"/>
                  <a:pt x="0" y="4079687"/>
                  <a:pt x="0" y="1351130"/>
                </a:cubicBezTo>
                <a:cubicBezTo>
                  <a:pt x="0" y="924793"/>
                  <a:pt x="53475" y="511069"/>
                  <a:pt x="154020" y="116425"/>
                </a:cubicBezTo>
                <a:lnTo>
                  <a:pt x="194866" y="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1A457-14F1-4479-B63B-00F6A7783F07}"/>
              </a:ext>
            </a:extLst>
          </p:cNvPr>
          <p:cNvSpPr txBox="1"/>
          <p:nvPr/>
        </p:nvSpPr>
        <p:spPr>
          <a:xfrm>
            <a:off x="117582" y="35882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rgbClr val="FFC63A"/>
                </a:solidFill>
                <a:latin typeface="Bauhaus Md BT"/>
              </a:rPr>
              <a:t>CHCDIS020</a:t>
            </a:r>
            <a:endParaRPr kumimoji="0" lang="en-AU" sz="3600" b="1" i="0" u="none" strike="noStrike" kern="1200" cap="none" spc="0" normalizeH="0" baseline="0" noProof="0" dirty="0">
              <a:ln>
                <a:noFill/>
              </a:ln>
              <a:solidFill>
                <a:srgbClr val="FFC63A"/>
              </a:solidFill>
              <a:effectLst/>
              <a:uLnTx/>
              <a:uFillTx/>
              <a:latin typeface="Bauhaus Md B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CC414-0C54-4CC5-91D8-905C796EE4BB}"/>
              </a:ext>
            </a:extLst>
          </p:cNvPr>
          <p:cNvSpPr txBox="1"/>
          <p:nvPr/>
        </p:nvSpPr>
        <p:spPr>
          <a:xfrm>
            <a:off x="117581" y="4499149"/>
            <a:ext cx="3947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effectively in disability support (Release 1)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1FF9F7-F669-4BCA-8698-90DAD4A0F460}"/>
              </a:ext>
            </a:extLst>
          </p:cNvPr>
          <p:cNvCxnSpPr/>
          <p:nvPr/>
        </p:nvCxnSpPr>
        <p:spPr>
          <a:xfrm>
            <a:off x="244190" y="4372539"/>
            <a:ext cx="2794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EE8EDB7-17D6-41F1-8253-451EA550C3D9}"/>
              </a:ext>
            </a:extLst>
          </p:cNvPr>
          <p:cNvSpPr/>
          <p:nvPr/>
        </p:nvSpPr>
        <p:spPr>
          <a:xfrm>
            <a:off x="9035888" y="3823852"/>
            <a:ext cx="3156112" cy="3034149"/>
          </a:xfrm>
          <a:custGeom>
            <a:avLst/>
            <a:gdLst>
              <a:gd name="connsiteX0" fmla="*/ 2147328 w 3156112"/>
              <a:gd name="connsiteY0" fmla="*/ 0 h 3034149"/>
              <a:gd name="connsiteX1" fmla="*/ 2983165 w 3156112"/>
              <a:gd name="connsiteY1" fmla="*/ 169353 h 3034149"/>
              <a:gd name="connsiteX2" fmla="*/ 3156112 w 3156112"/>
              <a:gd name="connsiteY2" fmla="*/ 252965 h 3034149"/>
              <a:gd name="connsiteX3" fmla="*/ 3156112 w 3156112"/>
              <a:gd name="connsiteY3" fmla="*/ 3034149 h 3034149"/>
              <a:gd name="connsiteX4" fmla="*/ 188086 w 3156112"/>
              <a:gd name="connsiteY4" fmla="*/ 3034149 h 3034149"/>
              <a:gd name="connsiteX5" fmla="*/ 168748 w 3156112"/>
              <a:gd name="connsiteY5" fmla="*/ 2993862 h 3034149"/>
              <a:gd name="connsiteX6" fmla="*/ 0 w 3156112"/>
              <a:gd name="connsiteY6" fmla="*/ 2155028 h 3034149"/>
              <a:gd name="connsiteX7" fmla="*/ 2147328 w 3156112"/>
              <a:gd name="connsiteY7" fmla="*/ 0 h 303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112" h="3034149">
                <a:moveTo>
                  <a:pt x="2147328" y="0"/>
                </a:moveTo>
                <a:cubicBezTo>
                  <a:pt x="2443812" y="0"/>
                  <a:pt x="2726262" y="60303"/>
                  <a:pt x="2983165" y="169353"/>
                </a:cubicBezTo>
                <a:lnTo>
                  <a:pt x="3156112" y="252965"/>
                </a:lnTo>
                <a:lnTo>
                  <a:pt x="3156112" y="3034149"/>
                </a:lnTo>
                <a:lnTo>
                  <a:pt x="188086" y="3034149"/>
                </a:lnTo>
                <a:lnTo>
                  <a:pt x="168748" y="2993862"/>
                </a:lnTo>
                <a:cubicBezTo>
                  <a:pt x="60087" y="2736038"/>
                  <a:pt x="0" y="2452575"/>
                  <a:pt x="0" y="2155028"/>
                </a:cubicBezTo>
                <a:cubicBezTo>
                  <a:pt x="0" y="964839"/>
                  <a:pt x="961391" y="0"/>
                  <a:pt x="2147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A75CC-3678-45D9-97B7-8CA990B4D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218" y="4234597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0"/>
          <a:stretch/>
        </p:blipFill>
        <p:spPr>
          <a:xfrm>
            <a:off x="6386518" y="855283"/>
            <a:ext cx="5805482" cy="48787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8" y="560210"/>
            <a:ext cx="5655600" cy="4586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Job Role Requirements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1.1.1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Important Terminology Used in Disability Support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part will introduce you to the necessary terminology, which will aid you in knowing and carrying out job role requirements.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also find that these words are often used in everyday workplace conversations, whether with co-workers or with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persons with disability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8F7BC4-1449-40B3-8CC7-511F3AE4E75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9CA169-6F7D-4B7E-8567-01D6725C8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CED50-058D-4BF7-9E94-FA1C535FE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B15930F-F2BD-4C1B-A21C-3B0EF3CE317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07765F-D870-4289-A2D1-742E2DE6C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44844"/>
              </p:ext>
            </p:extLst>
          </p:nvPr>
        </p:nvGraphicFramePr>
        <p:xfrm>
          <a:off x="947419" y="2881153"/>
          <a:ext cx="9810227" cy="293580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572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1814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Assistance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refers to help needed or received in ADLs that the person cannot perform due to a disability.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11814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Aids or equipment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refer to any device used by persons with disability to help them with specific activities.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AD40D1-E1A0-4A29-97FF-D6635F4E97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30930-D83F-43FD-B4D6-BDEAFB6A0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73F599-B4EB-4484-A9FE-A2AD38F50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FFEDA50-E701-41D3-A4C9-B2363DF0114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8DA88A-78DD-4AE4-94B3-F2E604B06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7943"/>
              </p:ext>
            </p:extLst>
          </p:nvPr>
        </p:nvGraphicFramePr>
        <p:xfrm>
          <a:off x="947419" y="2881154"/>
          <a:ext cx="9810227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7911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6316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Activities of daily living (ADLs)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are fundamental tasks wherein one cares for oneself, like eating, showering, dressing up, and mobility.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94F225-EE63-43C7-9815-49D406042D3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450CF6-CDC4-4969-BCDB-EE7A49A3D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7D31C-3D5E-4F83-82B1-0033139D4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C61266E-A4EA-4D79-B6ED-2F64EAF96CC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03ABBB-BFFD-4A70-BFB7-EEBD5AD3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6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57961"/>
              </p:ext>
            </p:extLst>
          </p:nvPr>
        </p:nvGraphicFramePr>
        <p:xfrm>
          <a:off x="962026" y="2762250"/>
          <a:ext cx="9734549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55542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679007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428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9939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Bowel and catheter 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type of care refers to the practice of cleaning catheters and changing drainage bags. 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Bowel care includes recording changes in bowel habits and managing treatments as prescribed by a doctor.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08381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995C0B-4091-4D93-8C63-2FBC8B3400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0D8C2-BD85-46C2-AA52-28D5F60CE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14798E-9E44-46FA-93FC-50C74FD28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7617A7E-79AC-48BC-BD7A-C2D336DE835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02DC1D-C626-46DB-8054-8C6BE5C9C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7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592524"/>
              </p:ext>
            </p:extLst>
          </p:nvPr>
        </p:nvGraphicFramePr>
        <p:xfrm>
          <a:off x="962026" y="2762250"/>
          <a:ext cx="9734549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55542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679007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58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835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Cared-accommodation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type of accommodation refers to hospitals, nursing homes, psychiatric institutions, and the like. These places help people access personal or medical needs.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740922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7E5087-3723-4C92-BE9F-06232F5252B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9D770C-7FC8-43F2-83C6-C575AC2D9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88A69-53CE-43F2-BDB7-B2BCED361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75A2FCB-3208-48C2-946D-09543BC6291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51958-BB85-4CBB-9701-EA4168646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6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182236"/>
              </p:ext>
            </p:extLst>
          </p:nvPr>
        </p:nvGraphicFramePr>
        <p:xfrm>
          <a:off x="947419" y="2881154"/>
          <a:ext cx="9810227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428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>
                          <a:effectLst/>
                        </a:rPr>
                        <a:t>Meaning/Description</a:t>
                      </a:r>
                      <a:endParaRPr lang="en-US" sz="20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9939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person provides ongoing informal assistance for core and non-core activities. 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is what makes care different from support. The nature of the former is informal, while the latter is paid or formal.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08381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3F6A3E-DB93-43B3-8431-B7AA5942AED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08FFDC-2FA6-42D2-8EE2-C418357A8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03DF27-0047-4531-95D4-2240D6B72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6869DA1-B25D-4001-A5F5-286F5DF8818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A28BEA-08A1-4028-BAD1-236AF606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91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94044"/>
              </p:ext>
            </p:extLst>
          </p:nvPr>
        </p:nvGraphicFramePr>
        <p:xfrm>
          <a:off x="947419" y="2728754"/>
          <a:ext cx="9810227" cy="29376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398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009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Cognitive/emotional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includes maintaining relationships, handling emotions, making choices, and managing one’s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behaviour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15293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Complex behaviours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refer to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behaviours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that violate social customs, such as property destruction, aggressive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behaviour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impulsive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behaviour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hypersexuality, and more.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2099A-BC33-47C2-8463-7018EFA4647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19549-2268-4756-8781-A52B52E87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5E0A40-545D-4AE9-9D5E-071297EEA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7410D29-B6E7-48CC-9A3F-D18DBB2ED51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BF9633-66CA-48E8-805A-1F6D54F75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5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863425"/>
              </p:ext>
            </p:extLst>
          </p:nvPr>
        </p:nvGraphicFramePr>
        <p:xfrm>
          <a:off x="947419" y="2728754"/>
          <a:ext cx="9810227" cy="29376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7897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1784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Continuous 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refers to care that is ongoing for at least six months.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969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Core activities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activities involve communication, self-care, and mobility.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969453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6D4191-4F2B-49B8-9992-1BC8F733C4A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62BBA3-C2D3-40A0-904E-5C50EB188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76A5B0-141F-4394-97F2-C9A5D9E23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B1A5AA6-0EC0-4CDA-AE2C-64972887C5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C4BD79-CE30-4C02-B180-C6323D9B3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82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724521"/>
              </p:ext>
            </p:extLst>
          </p:nvPr>
        </p:nvGraphicFramePr>
        <p:xfrm>
          <a:off x="947419" y="2728754"/>
          <a:ext cx="9810227" cy="29376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4409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>
                          <a:effectLst/>
                        </a:rPr>
                        <a:t>Meaning/Description</a:t>
                      </a:r>
                      <a:endParaRPr lang="en-US" sz="20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248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 hinders the individual from performing everyday activities.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  <a:tr h="1248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 support worker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Unlike a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carer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a disability support worker is a person that provides formal assistance for core and non-core activities.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969453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32C40-B014-4052-B960-483BDEFF7B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ECF088-8822-4E25-9D60-6A1B47BB6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2D1514-6A0B-4FF9-A117-C6B67C740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AEACC66-84DE-40A5-9BE5-B0CA5BD432C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53ADFB-6A3A-4633-829E-4D2CE0374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7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A18A-1E30-47C7-BF6E-5E75D488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595E"/>
                </a:solidFill>
                <a:latin typeface="+mn-lt"/>
              </a:rPr>
              <a:t>About this Unit of Competency</a:t>
            </a:r>
            <a:endParaRPr lang="en-PH" sz="3600" dirty="0">
              <a:solidFill>
                <a:srgbClr val="FF595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B37C3-4D8C-4733-9D1D-96D03D492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8" b="39074"/>
          <a:stretch/>
        </p:blipFill>
        <p:spPr>
          <a:xfrm>
            <a:off x="0" y="-12358"/>
            <a:ext cx="12192000" cy="369439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 txBox="1">
            <a:spLocks/>
          </p:cNvSpPr>
          <p:nvPr/>
        </p:nvSpPr>
        <p:spPr>
          <a:xfrm>
            <a:off x="4222056" y="3710613"/>
            <a:ext cx="7485413" cy="2838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77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CHCDIS020 - Work effectively in disability support </a:t>
            </a:r>
          </a:p>
          <a:p>
            <a:pPr marL="0" marR="6477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This unit describes the performance outcomes, skills and knowledge required to work effectively in a disability support work context. The unit covers meeting job requirements, complying with organisational requirements and working in a disability sector context.</a:t>
            </a:r>
          </a:p>
        </p:txBody>
      </p:sp>
    </p:spTree>
    <p:extLst>
      <p:ext uri="{BB962C8B-B14F-4D97-AF65-F5344CB8AC3E}">
        <p14:creationId xmlns:p14="http://schemas.microsoft.com/office/powerpoint/2010/main" val="1250537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463544"/>
              </p:ext>
            </p:extLst>
          </p:nvPr>
        </p:nvGraphicFramePr>
        <p:xfrm>
          <a:off x="947419" y="2738277"/>
          <a:ext cx="9810227" cy="293759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500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2183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Epilepsy management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practice involves supporting people during seizures and following emergency procedures if needed.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12183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Individualised plan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plans are documents with information relevant to providing care and support.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09B6D-4A62-4745-94F3-8691750412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FC10A7-E4EA-49B6-9D01-45029E8B4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22FA53-C2A5-453A-B4EC-B79DD53FA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87F99C-939F-49C7-AF01-5436A4B170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12954-F579-4655-8523-F9F4BD7C2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41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59673"/>
              </p:ext>
            </p:extLst>
          </p:nvPr>
        </p:nvGraphicFramePr>
        <p:xfrm>
          <a:off x="947419" y="2738277"/>
          <a:ext cx="9810227" cy="293759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500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2183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Mental health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refers to one’s emotional, psychological, and social well-being, which affect one’s thoughts and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behaviour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12183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Mobility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refers to activities such as picking up objects from the floor, walking, using stairs, using public transport, moving about, etc.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9370F4-0F0E-41D9-8252-C632EAD7243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AF577-EA9C-4052-A095-E58C2F025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411E7C-EAAC-44F2-A972-FE10E0327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AFA92E-6707-4A7A-B782-4EAC7CAD3F9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7FBF06-372A-4267-8DB6-54E2F070A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2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7144"/>
              </p:ext>
            </p:extLst>
          </p:nvPr>
        </p:nvGraphicFramePr>
        <p:xfrm>
          <a:off x="947419" y="2738278"/>
          <a:ext cx="9810227" cy="293760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5732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1821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Non-core activities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activities include cognitive or emotional tasks, cooking, domestic activities, reading and writing, etc.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  <a:tr h="11821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Non-personal activities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refer to meal preparation, cleaning and other chores, property maintenance, and transport.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969453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B4EA3C-D79E-4BA4-A442-E5AFBAF43EC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6B7C30-53D7-453D-A2AE-C1B58177F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1BE811-37CC-40DF-9F0C-47F696C68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C8459E-2E5B-4831-8646-327EA08A46C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D31DD1-46DF-4906-8CDA-C6BD5907B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2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39394"/>
              </p:ext>
            </p:extLst>
          </p:nvPr>
        </p:nvGraphicFramePr>
        <p:xfrm>
          <a:off x="947419" y="2881153"/>
          <a:ext cx="9810227" cy="242427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3846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20396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PEG feeding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PEG stands for percutaneous endoscopic gastrostomy. It involves using a feeding tube that lets food go straight into the stomach. This method is for patients who can no longer swallow food safely.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08381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09C125-8F84-4B3E-948D-D2E0BF72097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3DDDEE-A00A-4955-9249-300AE2BE4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8FC8BE-7CEB-4554-9E1A-F55B3F71F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8443AAF-7DBC-456A-9F59-EFDA88A1890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8158C5-5761-4900-921C-6AE6C6C2F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58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179794"/>
              </p:ext>
            </p:extLst>
          </p:nvPr>
        </p:nvGraphicFramePr>
        <p:xfrm>
          <a:off x="947419" y="2881154"/>
          <a:ext cx="9810227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446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>
                          <a:effectLst/>
                        </a:rPr>
                        <a:t>Meaning/Description</a:t>
                      </a:r>
                      <a:endParaRPr lang="en-US" sz="20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9759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Person-centred approaches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Person-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centredness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means putting the person in the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centre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of care delivery. The needs and wants of the person guide the actions and decisions about the person’s care.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740922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87EE6-F00C-4FE9-BC6D-2BCF92490E7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06E9D-6913-4E56-86E7-ECB108743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D362DF-3CDA-4878-8E2B-E5B492126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A98EC2F-6B80-4105-9319-E1613061085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5F0B87-47C3-435F-9ACB-5527846CB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31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515523"/>
              </p:ext>
            </p:extLst>
          </p:nvPr>
        </p:nvGraphicFramePr>
        <p:xfrm>
          <a:off x="947419" y="2747804"/>
          <a:ext cx="9810227" cy="29376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4229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999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Personal activities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activities include self-care, mobility, communication, and cognitive or emotional tasks.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1514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Records management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workplace practice involves keeping, maintaining, and storing records. You must do this according to varied legal,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organisational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and ethical requirements.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E7C2B4-1072-4FB5-85FB-56E342FFEA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70936-4DC3-44E7-9D99-C582998BF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01AB7F-7D7B-4EC9-A7F3-3F16F53D7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F4B6F05-434E-402F-AC06-5911528DB0E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4B1F4B-6C82-4C5D-B3A9-F605A59C7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44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992292"/>
              </p:ext>
            </p:extLst>
          </p:nvPr>
        </p:nvGraphicFramePr>
        <p:xfrm>
          <a:off x="947419" y="2747804"/>
          <a:ext cx="9810227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7202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7025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Self-care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includes bathing, eating, using the toilet, and dressing up.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969453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B20CAC-B429-484C-B9E0-6F72A012FC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7D70A-D6A6-433C-ABD3-3005F7445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7F430C-6A45-4AF8-95E6-E3DCEB4FF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0E29F45-CAA8-471E-B05E-A713774CBDD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97B71D-4DA4-4E2F-B364-74A45AF48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85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holding notepa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3"/>
          <a:stretch/>
        </p:blipFill>
        <p:spPr>
          <a:xfrm flipH="1">
            <a:off x="1244210" y="365125"/>
            <a:ext cx="2467223" cy="649287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Knowing basic terminology will: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you to understand your tasks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you understand the needs and goals of the 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B7186-3270-4D92-9DA0-2E05524888E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3148B9-764A-4C16-9AFE-87C5B0416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A80DF-1714-454A-B545-5F8887D7D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F922768-86A0-4D91-A594-F7E61FE8BAA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99ED24-35FA-40F7-AA4D-FA46BA5C8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6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1.1.2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Job Role Requirements of a Disability Support Worker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learn now about job role descriptions and identify them from position descriptions.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descriptions can be used for either recruitment or job evaluation which meant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set expectations for both employer and employee.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B32B7-6BB2-4F12-9163-E515B96B61A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41B05F-3C01-428C-AA84-D253A2870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AA160-AEF3-4790-917A-8B855BCE4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4A117F3-B27E-46D5-A3D2-57FA39A257A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44EF71-B865-41E2-8C61-A46122195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descriptions includes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5446086-052C-0827-8840-977CA121D7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935465"/>
              </p:ext>
            </p:extLst>
          </p:nvPr>
        </p:nvGraphicFramePr>
        <p:xfrm>
          <a:off x="983848" y="2407534"/>
          <a:ext cx="9838481" cy="366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7F3BCB6-F37B-41BD-991F-402173B95A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D2555-A411-4F54-A60E-20BDAD94F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E56C03-09F9-4EB6-89B7-8E09B036A8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7A74B7D-B150-41C0-B76E-B6C681AFBE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FC3387-48CC-4FC4-8C6D-B0557FDEDF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6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unit applies to individuals who work with people with disability in a range of community services and health contexts. Work performed requires some discretion and judgement and will be carried out under regular direct or indirect supervision.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skills in this unit must be applied in accordance with Commonwealth and State/Territory legislation, Australian standards and industry codes of practice.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9E395-AF83-4F8F-B150-265F4FB9DE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B2B2BC-746D-4E1E-BDA7-1E0D98085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D5B310-A56F-412F-8E0F-D7AFB0D64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44F0865-57B9-4D39-A9B8-20B983EEB67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AC09F2-6E64-4F9B-81E5-B829EEC46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85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descriptions includes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5446086-052C-0827-8840-977CA121D7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530023"/>
              </p:ext>
            </p:extLst>
          </p:nvPr>
        </p:nvGraphicFramePr>
        <p:xfrm>
          <a:off x="983848" y="2407534"/>
          <a:ext cx="9838481" cy="366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5ECEBEB-0FA2-43AD-95E1-28416DADBBE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14AF7-DC8B-42E4-BDBD-05A7CE589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85577C-CCB9-4478-8184-9FF26B2232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F18148B-9295-45EA-AF3C-DFCBB425E28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64A306-869B-447B-9F6C-BADFE5E63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1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role requirements involve the responsibilities and day-to-day tasks you will undertake.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Employees need to understand what their job role requirement are to prevent difficulty performing their functions.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specific job role requirements of a disability support worker will vary depending on the person’s needs and goals.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5737B-A179-4EC6-BDF6-BDF5EB00F59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6474E-50A4-4867-83CC-B0725216A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810ED-7872-4F2B-A494-BE3D436DE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C1FD318-0EC8-4E2D-9AB8-F70BC8344B8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E479F6-2F49-4E49-A54E-A184E03D9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28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role requirements can be any one or combination of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the person in social and recreational activities such as going to the park or seeing a movie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Helping the person with their employment goals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personal care such as showering, shaving, and oral hygiene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Completing domestic duties such as cooking and cleaning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8C4F76-0D9D-47CA-A1A5-07378AD85D3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589987-EFCE-4CCF-89DF-52166C2DB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16D5D-2E8F-41F7-9F71-941C2C9D3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D55EB5D-B931-436A-82A4-CC1C49D9923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AF3AD-BC4C-41C4-AE7F-160A95784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75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ughter bonding with father in wheelchair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" t="30" r="10310" b="-30"/>
          <a:stretch/>
        </p:blipFill>
        <p:spPr>
          <a:xfrm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role requirements can be any one or combination of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emotional support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Helping the person communicate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relevant equipment such as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hoists and wheelchairs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</p:spTree>
    <p:extLst>
      <p:ext uri="{BB962C8B-B14F-4D97-AF65-F5344CB8AC3E}">
        <p14:creationId xmlns:p14="http://schemas.microsoft.com/office/powerpoint/2010/main" val="1708739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014" y="1596005"/>
            <a:ext cx="5718986" cy="38126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7414" y="802577"/>
            <a:ext cx="5655600" cy="52528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  <a:p>
            <a:r>
              <a:rPr lang="en-US" sz="5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   Your Job Role Scope and Expectations With Your Supervisor</a:t>
            </a:r>
            <a:endParaRPr lang="en-AU" sz="55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scope covers responsibilities and limitations in your work role.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Expectations are employee requirements that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0915ED4-EBD4-5989-FA70-619EFAFBB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341833"/>
              </p:ext>
            </p:extLst>
          </p:nvPr>
        </p:nvGraphicFramePr>
        <p:xfrm>
          <a:off x="1005839" y="3088641"/>
          <a:ext cx="9916907" cy="244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EE82BE4-3DE5-4423-B539-D553729C520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5EE1D-A50E-4A06-AA4F-1DE912F548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D04F54-116F-422E-8A6F-74F2548D5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4E93843-90FD-47E4-886C-66B37A611DB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95D47D-DD29-4BCB-8DD2-65A7360B1E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5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Knowing your job scope and expectations will help you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a safe and transparent working environment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 and the person you are caring for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 what you are unqualified to do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 your employer that you are a competent worker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Measure how well you are caring for the person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3CBBC2-6241-47A3-9570-CC741A785D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A3CE45-357F-433E-BBF8-AA455C4A73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5F0622-445A-45C6-AC75-9587A9B4F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55F2F0C-E771-4FE8-A939-7D4A3DCE6AE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4AC46-F4D8-49CF-B859-444763924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1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19747"/>
          <a:stretch/>
        </p:blipFill>
        <p:spPr>
          <a:xfrm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Acting outside your job scope has consequences and it depends on the seriousness of the act, from ‘Education, Persuasion, Compliant Support’ to a ‘Ban’.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Failure to meet job expectations also has consequences as you are not performing your tasks adequately.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an employee, you may find yourself disciplined or even terminated.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</p:spTree>
    <p:extLst>
      <p:ext uri="{BB962C8B-B14F-4D97-AF65-F5344CB8AC3E}">
        <p14:creationId xmlns:p14="http://schemas.microsoft.com/office/powerpoint/2010/main" val="2707288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ways to work within your job scope and meet expectations: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Upon meeting the person and their family, inform them of your role and let them know what requests you can and cannot perform.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to keep your private life separate from work.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a good understanding of your job scope and expectations by reading your employee handbook or position description.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 and confirm your job scope with your supervisor in case unexpected situations arise.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46E3A-0496-46FA-88A1-6C4E1AFCE8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6698D7-3E5B-4899-9CEA-D19BD6C0D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1D1BF3-FF47-4BDF-AF76-D19EB54A2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5E8A395-0C0E-45AD-A50A-088E1EEF3D7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7C0677-02C8-48FA-A631-DF86BEFD5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55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Clarifying and Confirming Job Information With Your Supervisor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Consulting with your supervisor is one solution for working within your job scope and meeting expectations as they can: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8EB8B5B-95FD-5086-E2B7-8A0C5CCAD0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8582855"/>
              </p:ext>
            </p:extLst>
          </p:nvPr>
        </p:nvGraphicFramePr>
        <p:xfrm>
          <a:off x="975359" y="3251201"/>
          <a:ext cx="9949815" cy="276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72F03F5-D209-49E0-AFFA-6FD6CDDABA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7F1738-C339-43B2-88AF-D5EDD48299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A9B3F9-DC24-486B-A39D-57B69194E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D88E69E-F0A1-4422-8DD7-2FD593933A7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5961CE-B872-46C1-8A53-292BC31015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2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the end of this session, you will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 the job requirements of a disability support worker role.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organisational requirements in disability support.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a disability support context.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self-care strategies.  </a:t>
            </a:r>
          </a:p>
        </p:txBody>
      </p:sp>
    </p:spTree>
    <p:extLst>
      <p:ext uri="{BB962C8B-B14F-4D97-AF65-F5344CB8AC3E}">
        <p14:creationId xmlns:p14="http://schemas.microsoft.com/office/powerpoint/2010/main" val="1595533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list outlines the steps of communicating with your supervisor about your job scope and expectations: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your position description.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down questions about your job scope.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down questions about your job expectations.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down other questions you may have.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 for a meeting with your supervisor.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F1FE5-0FB1-4BE5-AD77-E7CAA2C0F35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D650D7-5EDF-4577-94E8-1DBC2A8AF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6DEA86-64A5-4E5B-8C43-DC6C3B0E5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1D7EE63-9BCA-4462-A79F-0DAE1682DF3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740FD4-607A-4A0E-84C1-F12776B05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58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list outlines the steps of communicating with your supervisor about your job scope and expectations: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6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your supervisor share their understanding of the position description.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6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the questions you have listed.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6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your supervisor for any foreseeable changes to your role.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6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a line of communication open should you encounter unexpected situations.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6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14D75-6598-431A-B60F-A544822D66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E3EA2-F9E5-41BB-91BE-806724F5A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E263E2-2F26-46C2-84A4-07CC434BB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A2EFCF2-BF59-44F4-8CCF-C4D1C7DE011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083767-C63B-43DB-A4C6-2077812EA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33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share your understanding of the job, your supervisor can tell you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4D0A979-3928-2465-E75E-14EEFDE80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18400"/>
              </p:ext>
            </p:extLst>
          </p:nvPr>
        </p:nvGraphicFramePr>
        <p:xfrm>
          <a:off x="995680" y="2733041"/>
          <a:ext cx="9927066" cy="3083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919F8C0-D578-488E-BF13-D1CEB7DFE0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72C767-3450-4540-85C8-050F84277B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45938E-B37D-4FE1-86C3-05B0B7CF4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EF72EBB-C2A3-489D-A1EE-2881FCAAEC2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D0291D-0192-4B79-9A27-AA5B3B72B3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13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woman pointing to side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5" t="-6295" r="-9241" b="12865"/>
          <a:stretch/>
        </p:blipFill>
        <p:spPr>
          <a:xfrm flipH="1">
            <a:off x="402098" y="365125"/>
            <a:ext cx="3996599" cy="649287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Clarifying is more about removing confusion while confirming is more about double-checking information.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to do both when understanding job scopes and expectations.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2194A-896D-4A38-B672-3D5C817A07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33407-51BB-45DB-8C21-B630B4FB8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2BCE9-B96B-44DA-A550-E4B510019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F988AE1-20EA-4715-AD88-E0A49D82F83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C626C-3ADA-4079-975F-324AFD872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84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r="474"/>
          <a:stretch/>
        </p:blipFill>
        <p:spPr>
          <a:xfrm>
            <a:off x="6470301" y="1344561"/>
            <a:ext cx="5721699" cy="41688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4701" y="1235849"/>
            <a:ext cx="5655600" cy="43863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Identify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Refer Tasks Outside Your Job Scope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determine your job scope: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 the extent of your job qualifications.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and understand your job role requirements.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with your supervisor to clarify and confirm your job scope.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 the limits of any tasks delegated to you by allied health professionals.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6687C-2CC0-4934-85CE-C00546AC88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0ACAC5-2F27-4EA5-82A8-035F6D9FA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74B9B4-D782-433C-92B2-4C1C0E807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C817AB3-E653-4B44-9FC9-1291E708DF9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EA0CB3-9A5D-4737-BB42-CE6811F06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66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When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that a task is outside your job scope, you must refer it to qualified, relevant personnel. </a:t>
            </a:r>
          </a:p>
          <a:p>
            <a:pPr marL="0" marR="1020" indent="0" algn="just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Types of personnel that you may find yourself working with are as follows: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30826983"/>
              </p:ext>
            </p:extLst>
          </p:nvPr>
        </p:nvGraphicFramePr>
        <p:xfrm>
          <a:off x="1005840" y="3251200"/>
          <a:ext cx="9916906" cy="292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286F1-5F41-42B7-925A-A9AB4E2EACE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8374B8-7C2A-40D0-A208-F004A2C09A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52B770-01B2-4763-826C-86580E2A1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BFB893D-F328-499A-B67D-10EA46C24C5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7E3561-1E05-4982-B525-9EED5E38B6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0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Types of personnel that you may find yourself working with are as follows: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38492313"/>
              </p:ext>
            </p:extLst>
          </p:nvPr>
        </p:nvGraphicFramePr>
        <p:xfrm>
          <a:off x="1005840" y="2316479"/>
          <a:ext cx="9916906" cy="3769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FDA3B-D7EC-4015-8B40-40D93E8081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FC427A-FA86-42D2-9A91-AAD91AFEDE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73A11-1676-468E-BFF2-28521DF85F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920A353-7E5A-4EB3-817C-252C79DE8AD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3FFB9E-8E79-4348-9C0E-AC1F64D4EC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2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delegating tasks, you can ask these questions to decide whom to refer: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nature of the task?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does the person need?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of these other roles handle tasks like this?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complexity of the task?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specific qualification required to perform such a task?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Referral procedures will depend on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A26FF-01A7-4EC0-8C7D-FD692CEDC1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30986-5124-46BA-BD8D-078E25C39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49008-07E7-4A8B-B21B-E1FB1D7BD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A59C719-6F26-4622-A70E-48117094DEF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E0C73F-1CA6-4E2A-95E7-756C3FF89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25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 the job requirements of a disability support worker role.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organisational requirements in disability support.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a disability support context.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self-care strategies.  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Disabilities hinder people from doing everyday activities like communicating, learning, decision-making, and mobility.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impairments may be physical, intellectual, psychological or a combination of different impairments.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services assist persons with disability in different aspects of their lives.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services provide information, education and training, therapy, home care, accommodation services and the like.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DE9F9-BD21-4B8B-BFD2-0B44B83901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ACF94-C38D-4B87-9D88-859FCEAB9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219CE-2E65-47AD-8F5A-1169C2198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89B436-4F7E-4939-84E1-49DCE849F1C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D2A0BD-42EE-4340-9602-0FC5CA2B5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33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1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946C73-7C31-4C07-B1A7-45E9CD331DF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BFAE5A-224F-47AB-8769-4CABADEEC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C90312-EA84-4982-835A-128A277B0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2CD1611-1CDE-4272-9008-1C09CD1C2FB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1B3A69-A068-4B9E-9EA4-9A7480924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in the disability sector requires much discretion and judgment.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disability support worker, you must know what tasks to do and how to perform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also need to know about relevant laws and codes of conduct.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0019D-B973-4471-9463-B5507AA878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0A0BC-8336-4485-B365-CB0533DD9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31E99-66A4-482E-982E-D6D63EDD6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3D009B-E9E1-4FDB-B2E3-67FD4D91ED3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34F7BC-F7EA-4119-9D54-EE9445A6A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0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6" b="8086"/>
          <a:stretch/>
        </p:blipFill>
        <p:spPr>
          <a:xfrm>
            <a:off x="0" y="0"/>
            <a:ext cx="12205447" cy="683110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68046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Meet the Job Requirements of a Disability Support Worker Role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CHCDIS020 - Work effectively in disability support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disability support worker assists people with disability in core and non-core activities.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 every job role, it has its own set of duties, responsibilities, and day-to-day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effectively in disability support involves knowing and fulfilling job requirements as person's health under your care relies on your competency and how well you meet these requirements.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2FBC6-00ED-477A-9E05-E7C8D0E4B99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E9BA1A-07D6-4477-9C91-3F6431E9E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2A70E0-2968-409B-B2E3-CD6294982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7D949F2-5242-403E-B6CD-62A4B8849FE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E80B90-508F-4CF9-8836-50BCF8AFE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meet the job requirements of a disability support worker, you must know the following: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job role requirements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Discuss your job role scope and expectations with your supervisor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refer tasks outside your job scope.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4BB00-6F10-4713-8F76-2D635C1A2C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5886E-7193-4D66-9315-3C4028795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0E2D7-0869-49EE-94CF-1206C0D9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08F7C0-9E10-4D3D-8EC3-739E27453E8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0CA270-2CF3-4C24-A1CA-BC58A1C59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1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9a6e72c-4bd6-4753-a151-c4743ef85a8a" xsi:nil="true"/>
    <lcf76f155ced4ddcb4097134ff3c332f xmlns="4dad8055-0b31-433a-8243-67070a30e3d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AF21FA-ADB6-4C25-A045-B5428C9E24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9070b689-7605-479f-8804-a59ee445c744"/>
    <ds:schemaRef ds:uri="6cecd733-34d5-425b-8041-9161b6f347cb"/>
    <ds:schemaRef ds:uri="http://purl.org/dc/terms/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29a6e72c-4bd6-4753-a151-c4743ef85a8a"/>
    <ds:schemaRef ds:uri="4dad8055-0b31-433a-8243-67070a30e3dd"/>
  </ds:schemaRefs>
</ds:datastoreItem>
</file>

<file path=docMetadata/LabelInfo.xml><?xml version="1.0" encoding="utf-8"?>
<clbl:labelList xmlns:clbl="http://schemas.microsoft.com/office/2020/mipLabelMetadata">
  <clbl:label id="{c1019aa4-092a-489f-a93b-50ae2bbd82bd}" enabled="1" method="Standar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10883</TotalTime>
  <Words>2777</Words>
  <Application>Microsoft Office PowerPoint</Application>
  <PresentationFormat>Widescreen</PresentationFormat>
  <Paragraphs>303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Bauhaus Md BT</vt:lpstr>
      <vt:lpstr>Calibri</vt:lpstr>
      <vt:lpstr>Calibri Light</vt:lpstr>
      <vt:lpstr>Wingdings</vt:lpstr>
      <vt:lpstr>Office Theme</vt:lpstr>
      <vt:lpstr>1_Office Theme</vt:lpstr>
      <vt:lpstr>PowerPoint Presentation</vt:lpstr>
      <vt:lpstr>About this Unit of Competency</vt:lpstr>
      <vt:lpstr> </vt:lpstr>
      <vt:lpstr>Presentation Objectives</vt:lpstr>
      <vt:lpstr>Introduction</vt:lpstr>
      <vt:lpstr> </vt:lpstr>
      <vt:lpstr>Meet the Job Requirements of a Disability Support Worker Role</vt:lpstr>
      <vt:lpstr> </vt:lpstr>
      <vt:lpstr> </vt:lpstr>
      <vt:lpstr>PowerPoint Presentation</vt:lpstr>
      <vt:lpstr>1.1.1 Important Terminology Used in Disability Support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1.1.2 Job Role Requirements of a Disability Support Worker</vt:lpstr>
      <vt:lpstr> </vt:lpstr>
      <vt:lpstr> </vt:lpstr>
      <vt:lpstr> 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PowerPoint Presentation</vt:lpstr>
      <vt:lpstr>PowerPoint Presentation</vt:lpstr>
      <vt:lpstr> </vt:lpstr>
      <vt:lpstr> </vt:lpstr>
      <vt:lpstr>PowerPoint Presentation</vt:lpstr>
      <vt:lpstr> 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224</cp:revision>
  <dcterms:created xsi:type="dcterms:W3CDTF">2020-09-30T05:05:23Z</dcterms:created>
  <dcterms:modified xsi:type="dcterms:W3CDTF">2023-12-18T06:37:50Z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2022-12-19T04:31:53Z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7b2c7262-56ad-47c0-8620-8e4c3d150cfd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101650900.000000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</Properties>
</file>